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0" r:id="rId1"/>
    <p:sldMasterId id="2147483651" r:id="rId2"/>
  </p:sldMasterIdLst>
  <p:notesMasterIdLst>
    <p:notesMasterId r:id="rId94"/>
  </p:notesMasterIdLst>
  <p:sldIdLst>
    <p:sldId id="681" r:id="rId3"/>
    <p:sldId id="595" r:id="rId4"/>
    <p:sldId id="618" r:id="rId5"/>
    <p:sldId id="608" r:id="rId6"/>
    <p:sldId id="649" r:id="rId7"/>
    <p:sldId id="617" r:id="rId8"/>
    <p:sldId id="619" r:id="rId9"/>
    <p:sldId id="621" r:id="rId10"/>
    <p:sldId id="607" r:id="rId11"/>
    <p:sldId id="620" r:id="rId12"/>
    <p:sldId id="610" r:id="rId13"/>
    <p:sldId id="623" r:id="rId14"/>
    <p:sldId id="596" r:id="rId15"/>
    <p:sldId id="604" r:id="rId16"/>
    <p:sldId id="650" r:id="rId17"/>
    <p:sldId id="673" r:id="rId18"/>
    <p:sldId id="611" r:id="rId19"/>
    <p:sldId id="615" r:id="rId20"/>
    <p:sldId id="651" r:id="rId21"/>
    <p:sldId id="612" r:id="rId22"/>
    <p:sldId id="614" r:id="rId23"/>
    <p:sldId id="616" r:id="rId24"/>
    <p:sldId id="652" r:id="rId25"/>
    <p:sldId id="674" r:id="rId26"/>
    <p:sldId id="675" r:id="rId27"/>
    <p:sldId id="658" r:id="rId28"/>
    <p:sldId id="598" r:id="rId29"/>
    <p:sldId id="599" r:id="rId30"/>
    <p:sldId id="600" r:id="rId31"/>
    <p:sldId id="601" r:id="rId32"/>
    <p:sldId id="602" r:id="rId33"/>
    <p:sldId id="603" r:id="rId34"/>
    <p:sldId id="661" r:id="rId35"/>
    <p:sldId id="662" r:id="rId36"/>
    <p:sldId id="663" r:id="rId37"/>
    <p:sldId id="659" r:id="rId38"/>
    <p:sldId id="660" r:id="rId39"/>
    <p:sldId id="664" r:id="rId40"/>
    <p:sldId id="657" r:id="rId41"/>
    <p:sldId id="665" r:id="rId42"/>
    <p:sldId id="668" r:id="rId43"/>
    <p:sldId id="669" r:id="rId44"/>
    <p:sldId id="670" r:id="rId45"/>
    <p:sldId id="522" r:id="rId46"/>
    <p:sldId id="655" r:id="rId47"/>
    <p:sldId id="624" r:id="rId48"/>
    <p:sldId id="671" r:id="rId49"/>
    <p:sldId id="591" r:id="rId50"/>
    <p:sldId id="592" r:id="rId51"/>
    <p:sldId id="593" r:id="rId52"/>
    <p:sldId id="545" r:id="rId53"/>
    <p:sldId id="546" r:id="rId54"/>
    <p:sldId id="654" r:id="rId55"/>
    <p:sldId id="547" r:id="rId56"/>
    <p:sldId id="653" r:id="rId57"/>
    <p:sldId id="594" r:id="rId58"/>
    <p:sldId id="548" r:id="rId59"/>
    <p:sldId id="551" r:id="rId60"/>
    <p:sldId id="549" r:id="rId61"/>
    <p:sldId id="550" r:id="rId62"/>
    <p:sldId id="552" r:id="rId63"/>
    <p:sldId id="553" r:id="rId64"/>
    <p:sldId id="554" r:id="rId65"/>
    <p:sldId id="555" r:id="rId66"/>
    <p:sldId id="569" r:id="rId67"/>
    <p:sldId id="571" r:id="rId68"/>
    <p:sldId id="572" r:id="rId69"/>
    <p:sldId id="556" r:id="rId70"/>
    <p:sldId id="557" r:id="rId71"/>
    <p:sldId id="558" r:id="rId72"/>
    <p:sldId id="559" r:id="rId73"/>
    <p:sldId id="585" r:id="rId74"/>
    <p:sldId id="590" r:id="rId75"/>
    <p:sldId id="586" r:id="rId76"/>
    <p:sldId id="682" r:id="rId77"/>
    <p:sldId id="560" r:id="rId78"/>
    <p:sldId id="561" r:id="rId79"/>
    <p:sldId id="589" r:id="rId80"/>
    <p:sldId id="573" r:id="rId81"/>
    <p:sldId id="563" r:id="rId82"/>
    <p:sldId id="564" r:id="rId83"/>
    <p:sldId id="565" r:id="rId84"/>
    <p:sldId id="566" r:id="rId85"/>
    <p:sldId id="567" r:id="rId86"/>
    <p:sldId id="568" r:id="rId87"/>
    <p:sldId id="678" r:id="rId88"/>
    <p:sldId id="679" r:id="rId89"/>
    <p:sldId id="680" r:id="rId90"/>
    <p:sldId id="676" r:id="rId91"/>
    <p:sldId id="677" r:id="rId92"/>
    <p:sldId id="570" r:id="rId93"/>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Trebuchet MS" charset="0"/>
        <a:ea typeface="+mn-ea"/>
        <a:cs typeface="+mn-cs"/>
      </a:defRPr>
    </a:lvl1pPr>
    <a:lvl2pPr marL="457200" algn="l" rtl="0" fontAlgn="base">
      <a:spcBef>
        <a:spcPct val="0"/>
      </a:spcBef>
      <a:spcAft>
        <a:spcPct val="0"/>
      </a:spcAft>
      <a:defRPr kern="1200">
        <a:solidFill>
          <a:schemeClr val="tx1"/>
        </a:solidFill>
        <a:latin typeface="Trebuchet MS" charset="0"/>
        <a:ea typeface="+mn-ea"/>
        <a:cs typeface="+mn-cs"/>
      </a:defRPr>
    </a:lvl2pPr>
    <a:lvl3pPr marL="914400" algn="l" rtl="0" fontAlgn="base">
      <a:spcBef>
        <a:spcPct val="0"/>
      </a:spcBef>
      <a:spcAft>
        <a:spcPct val="0"/>
      </a:spcAft>
      <a:defRPr kern="1200">
        <a:solidFill>
          <a:schemeClr val="tx1"/>
        </a:solidFill>
        <a:latin typeface="Trebuchet MS" charset="0"/>
        <a:ea typeface="+mn-ea"/>
        <a:cs typeface="+mn-cs"/>
      </a:defRPr>
    </a:lvl3pPr>
    <a:lvl4pPr marL="1371600" algn="l" rtl="0" fontAlgn="base">
      <a:spcBef>
        <a:spcPct val="0"/>
      </a:spcBef>
      <a:spcAft>
        <a:spcPct val="0"/>
      </a:spcAft>
      <a:defRPr kern="1200">
        <a:solidFill>
          <a:schemeClr val="tx1"/>
        </a:solidFill>
        <a:latin typeface="Trebuchet MS" charset="0"/>
        <a:ea typeface="+mn-ea"/>
        <a:cs typeface="+mn-cs"/>
      </a:defRPr>
    </a:lvl4pPr>
    <a:lvl5pPr marL="1828800" algn="l" rtl="0" fontAlgn="base">
      <a:spcBef>
        <a:spcPct val="0"/>
      </a:spcBef>
      <a:spcAft>
        <a:spcPct val="0"/>
      </a:spcAft>
      <a:defRPr kern="1200">
        <a:solidFill>
          <a:schemeClr val="tx1"/>
        </a:solidFill>
        <a:latin typeface="Trebuchet MS" charset="0"/>
        <a:ea typeface="+mn-ea"/>
        <a:cs typeface="+mn-cs"/>
      </a:defRPr>
    </a:lvl5pPr>
    <a:lvl6pPr marL="2286000" algn="l" defTabSz="457200" rtl="0" eaLnBrk="1" latinLnBrk="0" hangingPunct="1">
      <a:defRPr kern="1200">
        <a:solidFill>
          <a:schemeClr val="tx1"/>
        </a:solidFill>
        <a:latin typeface="Trebuchet MS" charset="0"/>
        <a:ea typeface="+mn-ea"/>
        <a:cs typeface="+mn-cs"/>
      </a:defRPr>
    </a:lvl6pPr>
    <a:lvl7pPr marL="2743200" algn="l" defTabSz="457200" rtl="0" eaLnBrk="1" latinLnBrk="0" hangingPunct="1">
      <a:defRPr kern="1200">
        <a:solidFill>
          <a:schemeClr val="tx1"/>
        </a:solidFill>
        <a:latin typeface="Trebuchet MS" charset="0"/>
        <a:ea typeface="+mn-ea"/>
        <a:cs typeface="+mn-cs"/>
      </a:defRPr>
    </a:lvl7pPr>
    <a:lvl8pPr marL="3200400" algn="l" defTabSz="457200" rtl="0" eaLnBrk="1" latinLnBrk="0" hangingPunct="1">
      <a:defRPr kern="1200">
        <a:solidFill>
          <a:schemeClr val="tx1"/>
        </a:solidFill>
        <a:latin typeface="Trebuchet MS" charset="0"/>
        <a:ea typeface="+mn-ea"/>
        <a:cs typeface="+mn-cs"/>
      </a:defRPr>
    </a:lvl8pPr>
    <a:lvl9pPr marL="3657600" algn="l" defTabSz="457200" rtl="0" eaLnBrk="1" latinLnBrk="0" hangingPunct="1">
      <a:defRPr kern="1200">
        <a:solidFill>
          <a:schemeClr val="tx1"/>
        </a:solidFill>
        <a:latin typeface="Trebuchet MS"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C8654"/>
    <a:srgbClr val="E3AC83"/>
    <a:srgbClr val="FFFF66"/>
    <a:srgbClr val="FF0000"/>
    <a:srgbClr val="BBE0E3"/>
    <a:srgbClr val="0000FF"/>
    <a:srgbClr val="6699FF"/>
    <a:srgbClr val="00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72059" autoAdjust="0"/>
  </p:normalViewPr>
  <p:slideViewPr>
    <p:cSldViewPr snapToGrid="0">
      <p:cViewPr varScale="1">
        <p:scale>
          <a:sx n="74" d="100"/>
          <a:sy n="74" d="100"/>
        </p:scale>
        <p:origin x="1984" y="168"/>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19712"/>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presProps" Target="presProps.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0" Type="http://schemas.openxmlformats.org/officeDocument/2006/relationships/slide" Target="slides/slide78.xml"/><Relationship Id="rId85" Type="http://schemas.openxmlformats.org/officeDocument/2006/relationships/slide" Target="slides/slide83.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theme" Target="theme/theme1.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wmf"/><Relationship Id="rId1" Type="http://schemas.openxmlformats.org/officeDocument/2006/relationships/image" Target="../media/image36.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Arial" charset="0"/>
              </a:defRPr>
            </a:lvl1pPr>
          </a:lstStyle>
          <a:p>
            <a:pPr>
              <a:defRPr/>
            </a:pPr>
            <a:endParaRPr lang="en-US"/>
          </a:p>
        </p:txBody>
      </p:sp>
      <p:sp>
        <p:nvSpPr>
          <p:cNvPr id="3075"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Arial" charset="0"/>
              </a:defRPr>
            </a:lvl1pPr>
          </a:lstStyle>
          <a:p>
            <a:pPr>
              <a:defRPr/>
            </a:pPr>
            <a:endParaRPr lang="en-US"/>
          </a:p>
        </p:txBody>
      </p:sp>
      <p:sp>
        <p:nvSpPr>
          <p:cNvPr id="25604"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3077"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Haga clic para modificar el estilo de texto del patrón</a:t>
            </a:r>
          </a:p>
          <a:p>
            <a:pPr lvl="1"/>
            <a:r>
              <a:rPr lang="en-US" noProof="0"/>
              <a:t>Segundo nivel</a:t>
            </a:r>
          </a:p>
          <a:p>
            <a:pPr lvl="2"/>
            <a:r>
              <a:rPr lang="en-US" noProof="0"/>
              <a:t>Tercer nivel</a:t>
            </a:r>
          </a:p>
          <a:p>
            <a:pPr lvl="3"/>
            <a:r>
              <a:rPr lang="en-US" noProof="0"/>
              <a:t>Cuarto nivel</a:t>
            </a:r>
          </a:p>
          <a:p>
            <a:pPr lvl="4"/>
            <a:r>
              <a:rPr lang="en-US" noProof="0"/>
              <a:t>Quinto nivel</a:t>
            </a:r>
          </a:p>
        </p:txBody>
      </p:sp>
      <p:sp>
        <p:nvSpPr>
          <p:cNvPr id="3078"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Arial" charset="0"/>
              </a:defRPr>
            </a:lvl1pPr>
          </a:lstStyle>
          <a:p>
            <a:pPr>
              <a:defRPr/>
            </a:pPr>
            <a:endParaRPr lang="en-US"/>
          </a:p>
        </p:txBody>
      </p:sp>
      <p:sp>
        <p:nvSpPr>
          <p:cNvPr id="3079"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Arial" charset="0"/>
              </a:defRPr>
            </a:lvl1pPr>
          </a:lstStyle>
          <a:p>
            <a:pPr>
              <a:defRPr/>
            </a:pPr>
            <a:fld id="{CB02447C-15FB-514A-8C9E-9902A5AD48A4}" type="slidenum">
              <a:rPr lang="en-US"/>
              <a:pPr>
                <a:defRPr/>
              </a:pPr>
              <a:t>‹#›</a:t>
            </a:fld>
            <a:endParaRPr lang="en-US"/>
          </a:p>
        </p:txBody>
      </p:sp>
    </p:spTree>
    <p:extLst>
      <p:ext uri="{BB962C8B-B14F-4D97-AF65-F5344CB8AC3E}">
        <p14:creationId xmlns:p14="http://schemas.microsoft.com/office/powerpoint/2010/main" val="238152489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ＭＳ Ｐゴシック" pitchFamily="-65" charset="-128"/>
        <a:cs typeface="ＭＳ Ｐゴシック" pitchFamily="-65" charset="-128"/>
      </a:defRPr>
    </a:lvl1pPr>
    <a:lvl2pPr marL="4572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2pPr>
    <a:lvl3pPr marL="9144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3pPr>
    <a:lvl4pPr marL="13716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4pPr>
    <a:lvl5pPr marL="18288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www.falstad.com/ripple/ex-2source.html"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a:noFill/>
        </p:spPr>
        <p:txBody>
          <a:bodyPr/>
          <a:lstStyle/>
          <a:p>
            <a:fld id="{39368921-76A0-4AD0-9C73-38820D030D86}" type="slidenum">
              <a:rPr lang="en-US"/>
              <a:pPr/>
              <a:t>1</a:t>
            </a:fld>
            <a:endParaRPr lang="en-US"/>
          </a:p>
        </p:txBody>
      </p:sp>
      <p:sp>
        <p:nvSpPr>
          <p:cNvPr id="63491" name="Rectangle 2"/>
          <p:cNvSpPr>
            <a:spLocks noGrp="1" noRot="1" noChangeAspect="1" noChangeArrowheads="1" noTextEdit="1"/>
          </p:cNvSpPr>
          <p:nvPr>
            <p:ph type="sldImg"/>
          </p:nvPr>
        </p:nvSpPr>
        <p:spPr>
          <a:ln/>
        </p:spPr>
      </p:sp>
      <p:sp>
        <p:nvSpPr>
          <p:cNvPr id="63492" name="Rectangle 3"/>
          <p:cNvSpPr>
            <a:spLocks noGrp="1" noChangeArrowheads="1"/>
          </p:cNvSpPr>
          <p:nvPr>
            <p:ph type="body" idx="1"/>
          </p:nvPr>
        </p:nvSpPr>
        <p:spPr>
          <a:noFill/>
          <a:ln/>
        </p:spPr>
        <p:txBody>
          <a:bodyPr/>
          <a:lstStyle/>
          <a:p>
            <a:pPr eaLnBrk="1" hangingPunct="1"/>
            <a:endParaRPr lang="es-E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p:cNvSpPr>
            <a:spLocks noGrp="1" noChangeArrowheads="1"/>
          </p:cNvSpPr>
          <p:nvPr>
            <p:ph type="sldNum" sz="quarter" idx="5"/>
          </p:nvPr>
        </p:nvSpPr>
        <p:spPr>
          <a:noFill/>
        </p:spPr>
        <p:txBody>
          <a:bodyPr/>
          <a:lstStyle/>
          <a:p>
            <a:fld id="{9354CA9E-1662-5749-8907-0FAC18BE2A4E}" type="slidenum">
              <a:rPr lang="en-US"/>
              <a:pPr/>
              <a:t>10</a:t>
            </a:fld>
            <a:endParaRPr lang="en-US"/>
          </a:p>
        </p:txBody>
      </p:sp>
      <p:sp>
        <p:nvSpPr>
          <p:cNvPr id="48131" name="Rectangle 2"/>
          <p:cNvSpPr>
            <a:spLocks noGrp="1" noRot="1" noChangeAspect="1" noChangeArrowheads="1" noTextEdit="1"/>
          </p:cNvSpPr>
          <p:nvPr>
            <p:ph type="sldImg"/>
          </p:nvPr>
        </p:nvSpPr>
        <p:spPr>
          <a:ln/>
        </p:spPr>
      </p:sp>
      <p:sp>
        <p:nvSpPr>
          <p:cNvPr id="48132"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30C91A81-3F63-DF43-B8AB-E3690E2FFE53}" type="slidenum">
              <a:rPr lang="en-US"/>
              <a:pPr/>
              <a:t>11</a:t>
            </a:fld>
            <a:endParaRPr lang="en-US"/>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a:spLocks noGrp="1" noChangeArrowheads="1"/>
          </p:cNvSpPr>
          <p:nvPr>
            <p:ph type="sldNum" sz="quarter" idx="5"/>
          </p:nvPr>
        </p:nvSpPr>
        <p:spPr>
          <a:noFill/>
        </p:spPr>
        <p:txBody>
          <a:bodyPr/>
          <a:lstStyle/>
          <a:p>
            <a:fld id="{142820D7-D2FD-0F4C-8FE8-31E3EBC4A777}" type="slidenum">
              <a:rPr lang="en-US"/>
              <a:pPr/>
              <a:t>12</a:t>
            </a:fld>
            <a:endParaRPr lang="en-US"/>
          </a:p>
        </p:txBody>
      </p:sp>
      <p:sp>
        <p:nvSpPr>
          <p:cNvPr id="52227" name="Rectangle 2"/>
          <p:cNvSpPr>
            <a:spLocks noGrp="1" noRot="1" noChangeAspect="1" noChangeArrowheads="1" noTextEdit="1"/>
          </p:cNvSpPr>
          <p:nvPr>
            <p:ph type="sldImg"/>
          </p:nvPr>
        </p:nvSpPr>
        <p:spPr>
          <a:ln/>
        </p:spPr>
      </p:sp>
      <p:sp>
        <p:nvSpPr>
          <p:cNvPr id="52228"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7"/>
          <p:cNvSpPr>
            <a:spLocks noGrp="1" noChangeArrowheads="1"/>
          </p:cNvSpPr>
          <p:nvPr>
            <p:ph type="sldNum" sz="quarter" idx="5"/>
          </p:nvPr>
        </p:nvSpPr>
        <p:spPr>
          <a:noFill/>
        </p:spPr>
        <p:txBody>
          <a:bodyPr/>
          <a:lstStyle/>
          <a:p>
            <a:fld id="{DE99452A-82A9-FD4C-98EB-60DCFE52596F}" type="slidenum">
              <a:rPr lang="en-US"/>
              <a:pPr/>
              <a:t>13</a:t>
            </a:fld>
            <a:endParaRPr lang="en-US"/>
          </a:p>
        </p:txBody>
      </p:sp>
      <p:sp>
        <p:nvSpPr>
          <p:cNvPr id="54275" name="Rectangle 2"/>
          <p:cNvSpPr>
            <a:spLocks noGrp="1" noRot="1" noChangeAspect="1" noChangeArrowheads="1" noTextEdit="1"/>
          </p:cNvSpPr>
          <p:nvPr>
            <p:ph type="sldImg"/>
          </p:nvPr>
        </p:nvSpPr>
        <p:spPr>
          <a:ln/>
        </p:spPr>
      </p:sp>
      <p:sp>
        <p:nvSpPr>
          <p:cNvPr id="54276"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p:cNvSpPr>
            <a:spLocks noGrp="1" noChangeArrowheads="1"/>
          </p:cNvSpPr>
          <p:nvPr>
            <p:ph type="sldNum" sz="quarter" idx="5"/>
          </p:nvPr>
        </p:nvSpPr>
        <p:spPr>
          <a:noFill/>
        </p:spPr>
        <p:txBody>
          <a:bodyPr/>
          <a:lstStyle/>
          <a:p>
            <a:fld id="{2741AC8C-7476-8945-881A-9C99731E5C00}" type="slidenum">
              <a:rPr lang="en-US"/>
              <a:pPr/>
              <a:t>14</a:t>
            </a:fld>
            <a:endParaRPr lang="en-US"/>
          </a:p>
        </p:txBody>
      </p:sp>
      <p:sp>
        <p:nvSpPr>
          <p:cNvPr id="56323" name="Rectangle 2"/>
          <p:cNvSpPr>
            <a:spLocks noGrp="1" noRot="1" noChangeAspect="1" noChangeArrowheads="1" noTextEdit="1"/>
          </p:cNvSpPr>
          <p:nvPr>
            <p:ph type="sldImg"/>
          </p:nvPr>
        </p:nvSpPr>
        <p:spPr>
          <a:ln/>
        </p:spPr>
      </p:sp>
      <p:sp>
        <p:nvSpPr>
          <p:cNvPr id="56324"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5"/>
          </p:nvPr>
        </p:nvSpPr>
        <p:spPr>
          <a:noFill/>
        </p:spPr>
        <p:txBody>
          <a:bodyPr/>
          <a:lstStyle/>
          <a:p>
            <a:fld id="{5407C030-DBFB-D94E-8F84-740847333429}" type="slidenum">
              <a:rPr lang="en-US"/>
              <a:pPr/>
              <a:t>15</a:t>
            </a:fld>
            <a:endParaRPr lang="en-US"/>
          </a:p>
        </p:txBody>
      </p:sp>
      <p:sp>
        <p:nvSpPr>
          <p:cNvPr id="58371" name="Rectangle 2"/>
          <p:cNvSpPr>
            <a:spLocks noGrp="1" noRot="1" noChangeAspect="1" noChangeArrowheads="1" noTextEdit="1"/>
          </p:cNvSpPr>
          <p:nvPr>
            <p:ph type="sldImg"/>
          </p:nvPr>
        </p:nvSpPr>
        <p:spPr>
          <a:ln/>
        </p:spPr>
      </p:sp>
      <p:sp>
        <p:nvSpPr>
          <p:cNvPr id="58372"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a:spLocks noGrp="1" noChangeArrowheads="1"/>
          </p:cNvSpPr>
          <p:nvPr>
            <p:ph type="sldNum" sz="quarter" idx="5"/>
          </p:nvPr>
        </p:nvSpPr>
        <p:spPr>
          <a:noFill/>
        </p:spPr>
        <p:txBody>
          <a:bodyPr/>
          <a:lstStyle/>
          <a:p>
            <a:fld id="{350E6D57-20E0-B940-BBB3-2869936AA0D7}" type="slidenum">
              <a:rPr lang="en-US"/>
              <a:pPr/>
              <a:t>16</a:t>
            </a:fld>
            <a:endParaRPr lang="en-US"/>
          </a:p>
        </p:txBody>
      </p:sp>
      <p:sp>
        <p:nvSpPr>
          <p:cNvPr id="60419" name="Rectangle 2"/>
          <p:cNvSpPr>
            <a:spLocks noGrp="1" noRot="1" noChangeAspect="1" noChangeArrowheads="1" noTextEdit="1"/>
          </p:cNvSpPr>
          <p:nvPr>
            <p:ph type="sldImg"/>
          </p:nvPr>
        </p:nvSpPr>
        <p:spPr>
          <a:ln/>
        </p:spPr>
      </p:sp>
      <p:sp>
        <p:nvSpPr>
          <p:cNvPr id="60420"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a:spLocks noGrp="1" noChangeArrowheads="1"/>
          </p:cNvSpPr>
          <p:nvPr>
            <p:ph type="sldNum" sz="quarter" idx="5"/>
          </p:nvPr>
        </p:nvSpPr>
        <p:spPr>
          <a:noFill/>
        </p:spPr>
        <p:txBody>
          <a:bodyPr/>
          <a:lstStyle/>
          <a:p>
            <a:fld id="{D0D7D936-4E3F-4D43-AF70-425805ECB859}" type="slidenum">
              <a:rPr lang="en-US"/>
              <a:pPr/>
              <a:t>17</a:t>
            </a:fld>
            <a:endParaRPr lang="en-US"/>
          </a:p>
        </p:txBody>
      </p:sp>
      <p:sp>
        <p:nvSpPr>
          <p:cNvPr id="62467" name="Rectangle 2"/>
          <p:cNvSpPr>
            <a:spLocks noGrp="1" noRot="1" noChangeAspect="1" noChangeArrowheads="1" noTextEdit="1"/>
          </p:cNvSpPr>
          <p:nvPr>
            <p:ph type="sldImg"/>
          </p:nvPr>
        </p:nvSpPr>
        <p:spPr>
          <a:ln/>
        </p:spPr>
      </p:sp>
      <p:sp>
        <p:nvSpPr>
          <p:cNvPr id="62468" name="Rectangle 3"/>
          <p:cNvSpPr>
            <a:spLocks noGrp="1" noChangeArrowheads="1"/>
          </p:cNvSpPr>
          <p:nvPr>
            <p:ph type="body" idx="1"/>
          </p:nvPr>
        </p:nvSpPr>
        <p:spPr>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a:spLocks noGrp="1" noChangeArrowheads="1"/>
          </p:cNvSpPr>
          <p:nvPr>
            <p:ph type="sldNum" sz="quarter" idx="5"/>
          </p:nvPr>
        </p:nvSpPr>
        <p:spPr>
          <a:noFill/>
        </p:spPr>
        <p:txBody>
          <a:bodyPr/>
          <a:lstStyle/>
          <a:p>
            <a:fld id="{4DADE31B-FD42-F747-8D42-90202F0B7847}" type="slidenum">
              <a:rPr lang="en-US"/>
              <a:pPr/>
              <a:t>18</a:t>
            </a:fld>
            <a:endParaRPr lang="en-US"/>
          </a:p>
        </p:txBody>
      </p:sp>
      <p:sp>
        <p:nvSpPr>
          <p:cNvPr id="64515" name="Rectangle 2"/>
          <p:cNvSpPr>
            <a:spLocks noGrp="1" noRot="1" noChangeAspect="1" noChangeArrowheads="1" noTextEdit="1"/>
          </p:cNvSpPr>
          <p:nvPr>
            <p:ph type="sldImg"/>
          </p:nvPr>
        </p:nvSpPr>
        <p:spPr>
          <a:ln/>
        </p:spPr>
      </p:sp>
      <p:sp>
        <p:nvSpPr>
          <p:cNvPr id="64516" name="Rectangle 3"/>
          <p:cNvSpPr>
            <a:spLocks noGrp="1" noChangeArrowheads="1"/>
          </p:cNvSpPr>
          <p:nvPr>
            <p:ph type="body" idx="1"/>
          </p:nvPr>
        </p:nvSpPr>
        <p:spPr>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p:cNvSpPr>
            <a:spLocks noGrp="1" noChangeArrowheads="1"/>
          </p:cNvSpPr>
          <p:nvPr>
            <p:ph type="sldNum" sz="quarter" idx="5"/>
          </p:nvPr>
        </p:nvSpPr>
        <p:spPr>
          <a:noFill/>
        </p:spPr>
        <p:txBody>
          <a:bodyPr/>
          <a:lstStyle/>
          <a:p>
            <a:fld id="{B46AB5EB-178C-4A4B-B8B0-E68E363FFCAF}" type="slidenum">
              <a:rPr lang="en-US"/>
              <a:pPr/>
              <a:t>19</a:t>
            </a:fld>
            <a:endParaRPr lang="en-US"/>
          </a:p>
        </p:txBody>
      </p:sp>
      <p:sp>
        <p:nvSpPr>
          <p:cNvPr id="66563" name="Rectangle 2"/>
          <p:cNvSpPr>
            <a:spLocks noGrp="1" noRot="1" noChangeAspect="1" noChangeArrowheads="1" noTextEdit="1"/>
          </p:cNvSpPr>
          <p:nvPr>
            <p:ph type="sldImg"/>
          </p:nvPr>
        </p:nvSpPr>
        <p:spPr>
          <a:ln/>
        </p:spPr>
      </p:sp>
      <p:sp>
        <p:nvSpPr>
          <p:cNvPr id="66564" name="Rectangle 3"/>
          <p:cNvSpPr>
            <a:spLocks noGrp="1" noChangeArrowheads="1"/>
          </p:cNvSpPr>
          <p:nvPr>
            <p:ph type="body" idx="1"/>
          </p:nvPr>
        </p:nvSpPr>
        <p:spPr>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p:cNvSpPr>
            <a:spLocks noGrp="1" noChangeArrowheads="1"/>
          </p:cNvSpPr>
          <p:nvPr>
            <p:ph type="sldNum" sz="quarter" idx="5"/>
          </p:nvPr>
        </p:nvSpPr>
        <p:spPr>
          <a:noFill/>
        </p:spPr>
        <p:txBody>
          <a:bodyPr/>
          <a:lstStyle/>
          <a:p>
            <a:fld id="{8FE9DB08-7634-FA41-A455-071D79C8ED17}" type="slidenum">
              <a:rPr lang="en-US"/>
              <a:pPr/>
              <a:t>2</a:t>
            </a:fld>
            <a:endParaRPr lang="en-US"/>
          </a:p>
        </p:txBody>
      </p:sp>
      <p:sp>
        <p:nvSpPr>
          <p:cNvPr id="31747" name="Rectangle 2"/>
          <p:cNvSpPr>
            <a:spLocks noGrp="1" noRot="1" noChangeAspect="1" noChangeArrowheads="1" noTextEdit="1"/>
          </p:cNvSpPr>
          <p:nvPr>
            <p:ph type="sldImg"/>
          </p:nvPr>
        </p:nvSpPr>
        <p:spPr>
          <a:ln/>
        </p:spPr>
      </p:sp>
      <p:sp>
        <p:nvSpPr>
          <p:cNvPr id="31748"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a:spLocks noGrp="1" noChangeArrowheads="1"/>
          </p:cNvSpPr>
          <p:nvPr>
            <p:ph type="sldNum" sz="quarter" idx="5"/>
          </p:nvPr>
        </p:nvSpPr>
        <p:spPr>
          <a:noFill/>
        </p:spPr>
        <p:txBody>
          <a:bodyPr/>
          <a:lstStyle/>
          <a:p>
            <a:fld id="{202FF826-D0FD-3848-B0B7-DDA60E693EC7}" type="slidenum">
              <a:rPr lang="en-US"/>
              <a:pPr/>
              <a:t>20</a:t>
            </a:fld>
            <a:endParaRPr lang="en-US"/>
          </a:p>
        </p:txBody>
      </p:sp>
      <p:sp>
        <p:nvSpPr>
          <p:cNvPr id="68611" name="Rectangle 2"/>
          <p:cNvSpPr>
            <a:spLocks noGrp="1" noRot="1" noChangeAspect="1" noChangeArrowheads="1" noTextEdit="1"/>
          </p:cNvSpPr>
          <p:nvPr>
            <p:ph type="sldImg"/>
          </p:nvPr>
        </p:nvSpPr>
        <p:spPr>
          <a:ln/>
        </p:spPr>
      </p:sp>
      <p:sp>
        <p:nvSpPr>
          <p:cNvPr id="68612" name="Rectangle 3"/>
          <p:cNvSpPr>
            <a:spLocks noGrp="1" noChangeArrowheads="1"/>
          </p:cNvSpPr>
          <p:nvPr>
            <p:ph type="body" idx="1"/>
          </p:nvPr>
        </p:nvSpPr>
        <p:spPr>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a:spLocks noGrp="1" noChangeArrowheads="1"/>
          </p:cNvSpPr>
          <p:nvPr>
            <p:ph type="sldNum" sz="quarter" idx="5"/>
          </p:nvPr>
        </p:nvSpPr>
        <p:spPr>
          <a:noFill/>
        </p:spPr>
        <p:txBody>
          <a:bodyPr/>
          <a:lstStyle/>
          <a:p>
            <a:fld id="{3AD425B2-A715-2748-8EF8-A2528C6153AC}" type="slidenum">
              <a:rPr lang="en-US"/>
              <a:pPr/>
              <a:t>21</a:t>
            </a:fld>
            <a:endParaRPr lang="en-US"/>
          </a:p>
        </p:txBody>
      </p:sp>
      <p:sp>
        <p:nvSpPr>
          <p:cNvPr id="70659" name="Rectangle 2"/>
          <p:cNvSpPr>
            <a:spLocks noGrp="1" noRot="1" noChangeAspect="1" noChangeArrowheads="1" noTextEdit="1"/>
          </p:cNvSpPr>
          <p:nvPr>
            <p:ph type="sldImg"/>
          </p:nvPr>
        </p:nvSpPr>
        <p:spPr>
          <a:ln/>
        </p:spPr>
      </p:sp>
      <p:sp>
        <p:nvSpPr>
          <p:cNvPr id="70660" name="Rectangle 3"/>
          <p:cNvSpPr>
            <a:spLocks noGrp="1" noChangeArrowheads="1"/>
          </p:cNvSpPr>
          <p:nvPr>
            <p:ph type="body" idx="1"/>
          </p:nvPr>
        </p:nvSpPr>
        <p:spPr>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a:noFill/>
        </p:spPr>
        <p:txBody>
          <a:bodyPr/>
          <a:lstStyle/>
          <a:p>
            <a:fld id="{97B6A7EB-F578-324A-90B5-07A33E9B9B91}" type="slidenum">
              <a:rPr lang="en-US"/>
              <a:pPr/>
              <a:t>22</a:t>
            </a:fld>
            <a:endParaRPr lang="en-US"/>
          </a:p>
        </p:txBody>
      </p:sp>
      <p:sp>
        <p:nvSpPr>
          <p:cNvPr id="72707" name="Rectangle 2"/>
          <p:cNvSpPr>
            <a:spLocks noGrp="1" noRot="1" noChangeAspect="1" noChangeArrowheads="1" noTextEdit="1"/>
          </p:cNvSpPr>
          <p:nvPr>
            <p:ph type="sldImg"/>
          </p:nvPr>
        </p:nvSpPr>
        <p:spPr>
          <a:ln/>
        </p:spPr>
      </p:sp>
      <p:sp>
        <p:nvSpPr>
          <p:cNvPr id="72708" name="Rectangle 3"/>
          <p:cNvSpPr>
            <a:spLocks noGrp="1" noChangeArrowheads="1"/>
          </p:cNvSpPr>
          <p:nvPr>
            <p:ph type="body" idx="1"/>
          </p:nvPr>
        </p:nvSpPr>
        <p:spPr>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p:spPr>
        <p:txBody>
          <a:bodyPr/>
          <a:lstStyle/>
          <a:p>
            <a:fld id="{A5E449E9-027C-8C43-B80E-BE5FC0D88678}" type="slidenum">
              <a:rPr lang="en-US"/>
              <a:pPr/>
              <a:t>23</a:t>
            </a:fld>
            <a:endParaRPr lang="en-US"/>
          </a:p>
        </p:txBody>
      </p:sp>
      <p:sp>
        <p:nvSpPr>
          <p:cNvPr id="74755" name="Rectangle 2"/>
          <p:cNvSpPr>
            <a:spLocks noGrp="1" noRot="1" noChangeAspect="1" noChangeArrowheads="1" noTextEdit="1"/>
          </p:cNvSpPr>
          <p:nvPr>
            <p:ph type="sldImg"/>
          </p:nvPr>
        </p:nvSpPr>
        <p:spPr>
          <a:ln/>
        </p:spPr>
      </p:sp>
      <p:sp>
        <p:nvSpPr>
          <p:cNvPr id="74756" name="Rectangle 3"/>
          <p:cNvSpPr>
            <a:spLocks noGrp="1" noChangeArrowheads="1"/>
          </p:cNvSpPr>
          <p:nvPr>
            <p:ph type="body" idx="1"/>
          </p:nvPr>
        </p:nvSpPr>
        <p:spPr>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p:spPr>
        <p:txBody>
          <a:bodyPr/>
          <a:lstStyle/>
          <a:p>
            <a:fld id="{A5E449E9-027C-8C43-B80E-BE5FC0D88678}" type="slidenum">
              <a:rPr lang="en-US"/>
              <a:pPr/>
              <a:t>24</a:t>
            </a:fld>
            <a:endParaRPr lang="en-US"/>
          </a:p>
        </p:txBody>
      </p:sp>
      <p:sp>
        <p:nvSpPr>
          <p:cNvPr id="74755" name="Rectangle 2"/>
          <p:cNvSpPr>
            <a:spLocks noGrp="1" noRot="1" noChangeAspect="1" noChangeArrowheads="1" noTextEdit="1"/>
          </p:cNvSpPr>
          <p:nvPr>
            <p:ph type="sldImg"/>
          </p:nvPr>
        </p:nvSpPr>
        <p:spPr>
          <a:xfrm>
            <a:off x="1143000" y="685800"/>
            <a:ext cx="4572000" cy="3429000"/>
          </a:xfrm>
          <a:ln/>
        </p:spPr>
      </p:sp>
      <p:sp>
        <p:nvSpPr>
          <p:cNvPr id="74756" name="Rectangle 3"/>
          <p:cNvSpPr>
            <a:spLocks noGrp="1" noChangeArrowheads="1"/>
          </p:cNvSpPr>
          <p:nvPr>
            <p:ph type="body" idx="1"/>
          </p:nvPr>
        </p:nvSpPr>
        <p:spPr>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a:noFill/>
        </p:spPr>
        <p:txBody>
          <a:bodyPr/>
          <a:lstStyle/>
          <a:p>
            <a:fld id="{098E7C4D-4ACA-9C41-A68D-F02937AFE3B4}" type="slidenum">
              <a:rPr lang="en-US"/>
              <a:pPr/>
              <a:t>26</a:t>
            </a:fld>
            <a:endParaRPr lang="en-US"/>
          </a:p>
        </p:txBody>
      </p:sp>
      <p:sp>
        <p:nvSpPr>
          <p:cNvPr id="76803" name="Rectangle 2"/>
          <p:cNvSpPr>
            <a:spLocks noGrp="1" noRot="1" noChangeAspect="1" noChangeArrowheads="1" noTextEdit="1"/>
          </p:cNvSpPr>
          <p:nvPr>
            <p:ph type="sldImg"/>
          </p:nvPr>
        </p:nvSpPr>
        <p:spPr>
          <a:ln/>
        </p:spPr>
      </p:sp>
      <p:sp>
        <p:nvSpPr>
          <p:cNvPr id="76804"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p:spPr>
        <p:txBody>
          <a:bodyPr/>
          <a:lstStyle/>
          <a:p>
            <a:fld id="{CC7D1409-C911-8A48-9D95-75D55E703F28}" type="slidenum">
              <a:rPr lang="en-US"/>
              <a:pPr/>
              <a:t>27</a:t>
            </a:fld>
            <a:endParaRPr lang="en-US"/>
          </a:p>
        </p:txBody>
      </p:sp>
      <p:sp>
        <p:nvSpPr>
          <p:cNvPr id="78851" name="Rectangle 2"/>
          <p:cNvSpPr>
            <a:spLocks noGrp="1" noRot="1" noChangeAspect="1" noChangeArrowheads="1" noTextEdit="1"/>
          </p:cNvSpPr>
          <p:nvPr>
            <p:ph type="sldImg"/>
          </p:nvPr>
        </p:nvSpPr>
        <p:spPr>
          <a:ln/>
        </p:spPr>
      </p:sp>
      <p:sp>
        <p:nvSpPr>
          <p:cNvPr id="78852"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p:cNvSpPr>
            <a:spLocks noGrp="1" noChangeArrowheads="1"/>
          </p:cNvSpPr>
          <p:nvPr>
            <p:ph type="sldNum" sz="quarter" idx="5"/>
          </p:nvPr>
        </p:nvSpPr>
        <p:spPr>
          <a:noFill/>
        </p:spPr>
        <p:txBody>
          <a:bodyPr/>
          <a:lstStyle/>
          <a:p>
            <a:fld id="{10D2F6BE-037E-774A-A55D-5D7681078224}" type="slidenum">
              <a:rPr lang="en-US"/>
              <a:pPr/>
              <a:t>28</a:t>
            </a:fld>
            <a:endParaRPr lang="en-US"/>
          </a:p>
        </p:txBody>
      </p:sp>
      <p:sp>
        <p:nvSpPr>
          <p:cNvPr id="80899" name="Rectangle 2"/>
          <p:cNvSpPr>
            <a:spLocks noGrp="1" noRot="1" noChangeAspect="1" noChangeArrowheads="1" noTextEdit="1"/>
          </p:cNvSpPr>
          <p:nvPr>
            <p:ph type="sldImg"/>
          </p:nvPr>
        </p:nvSpPr>
        <p:spPr>
          <a:ln/>
        </p:spPr>
      </p:sp>
      <p:sp>
        <p:nvSpPr>
          <p:cNvPr id="80900"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p:cNvSpPr>
            <a:spLocks noGrp="1" noChangeArrowheads="1"/>
          </p:cNvSpPr>
          <p:nvPr>
            <p:ph type="sldNum" sz="quarter" idx="5"/>
          </p:nvPr>
        </p:nvSpPr>
        <p:spPr>
          <a:noFill/>
        </p:spPr>
        <p:txBody>
          <a:bodyPr/>
          <a:lstStyle/>
          <a:p>
            <a:fld id="{85B91D0F-9590-4A4C-8FF3-3693AD25DA53}" type="slidenum">
              <a:rPr lang="en-US"/>
              <a:pPr/>
              <a:t>29</a:t>
            </a:fld>
            <a:endParaRPr lang="en-US"/>
          </a:p>
        </p:txBody>
      </p:sp>
      <p:sp>
        <p:nvSpPr>
          <p:cNvPr id="82947" name="Rectangle 2"/>
          <p:cNvSpPr>
            <a:spLocks noGrp="1" noRot="1" noChangeAspect="1" noChangeArrowheads="1" noTextEdit="1"/>
          </p:cNvSpPr>
          <p:nvPr>
            <p:ph type="sldImg"/>
          </p:nvPr>
        </p:nvSpPr>
        <p:spPr>
          <a:ln/>
        </p:spPr>
      </p:sp>
      <p:sp>
        <p:nvSpPr>
          <p:cNvPr id="82948"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a:spLocks noGrp="1" noChangeArrowheads="1"/>
          </p:cNvSpPr>
          <p:nvPr>
            <p:ph type="sldNum" sz="quarter" idx="5"/>
          </p:nvPr>
        </p:nvSpPr>
        <p:spPr>
          <a:noFill/>
        </p:spPr>
        <p:txBody>
          <a:bodyPr/>
          <a:lstStyle/>
          <a:p>
            <a:fld id="{83B033DE-100F-644A-BE85-976A2353B5A4}" type="slidenum">
              <a:rPr lang="en-US"/>
              <a:pPr/>
              <a:t>30</a:t>
            </a:fld>
            <a:endParaRPr lang="en-US"/>
          </a:p>
        </p:txBody>
      </p:sp>
      <p:sp>
        <p:nvSpPr>
          <p:cNvPr id="84995" name="Rectangle 2"/>
          <p:cNvSpPr>
            <a:spLocks noGrp="1" noRot="1" noChangeAspect="1" noChangeArrowheads="1" noTextEdit="1"/>
          </p:cNvSpPr>
          <p:nvPr>
            <p:ph type="sldImg"/>
          </p:nvPr>
        </p:nvSpPr>
        <p:spPr>
          <a:ln/>
        </p:spPr>
      </p:sp>
      <p:sp>
        <p:nvSpPr>
          <p:cNvPr id="84996"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p:cNvSpPr>
            <a:spLocks noGrp="1" noChangeArrowheads="1"/>
          </p:cNvSpPr>
          <p:nvPr>
            <p:ph type="sldNum" sz="quarter" idx="5"/>
          </p:nvPr>
        </p:nvSpPr>
        <p:spPr>
          <a:noFill/>
        </p:spPr>
        <p:txBody>
          <a:bodyPr/>
          <a:lstStyle/>
          <a:p>
            <a:fld id="{E4101EDB-8ABC-1A4C-A60C-DD72709D7311}" type="slidenum">
              <a:rPr lang="en-US"/>
              <a:pPr/>
              <a:t>3</a:t>
            </a:fld>
            <a:endParaRPr lang="en-US"/>
          </a:p>
        </p:txBody>
      </p:sp>
      <p:sp>
        <p:nvSpPr>
          <p:cNvPr id="33795" name="Rectangle 2"/>
          <p:cNvSpPr>
            <a:spLocks noGrp="1" noRot="1" noChangeAspect="1" noChangeArrowheads="1" noTextEdit="1"/>
          </p:cNvSpPr>
          <p:nvPr>
            <p:ph type="sldImg"/>
          </p:nvPr>
        </p:nvSpPr>
        <p:spPr>
          <a:ln/>
        </p:spPr>
      </p:sp>
      <p:sp>
        <p:nvSpPr>
          <p:cNvPr id="33796"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p:cNvSpPr>
            <a:spLocks noGrp="1" noChangeArrowheads="1"/>
          </p:cNvSpPr>
          <p:nvPr>
            <p:ph type="sldNum" sz="quarter" idx="5"/>
          </p:nvPr>
        </p:nvSpPr>
        <p:spPr>
          <a:noFill/>
        </p:spPr>
        <p:txBody>
          <a:bodyPr/>
          <a:lstStyle/>
          <a:p>
            <a:fld id="{9B6D8847-58A7-5E4A-9C53-96EE10DAF4A1}" type="slidenum">
              <a:rPr lang="en-US"/>
              <a:pPr/>
              <a:t>31</a:t>
            </a:fld>
            <a:endParaRPr lang="en-US"/>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p:cNvSpPr>
            <a:spLocks noGrp="1" noChangeArrowheads="1"/>
          </p:cNvSpPr>
          <p:nvPr>
            <p:ph type="sldNum" sz="quarter" idx="5"/>
          </p:nvPr>
        </p:nvSpPr>
        <p:spPr>
          <a:noFill/>
        </p:spPr>
        <p:txBody>
          <a:bodyPr/>
          <a:lstStyle/>
          <a:p>
            <a:fld id="{6876813B-9075-9B4D-93E3-2D19F5C7B213}" type="slidenum">
              <a:rPr lang="en-US"/>
              <a:pPr/>
              <a:t>32</a:t>
            </a:fld>
            <a:endParaRPr lang="en-US"/>
          </a:p>
        </p:txBody>
      </p:sp>
      <p:sp>
        <p:nvSpPr>
          <p:cNvPr id="89091" name="Rectangle 2"/>
          <p:cNvSpPr>
            <a:spLocks noGrp="1" noRot="1" noChangeAspect="1" noChangeArrowheads="1" noTextEdit="1"/>
          </p:cNvSpPr>
          <p:nvPr>
            <p:ph type="sldImg"/>
          </p:nvPr>
        </p:nvSpPr>
        <p:spPr>
          <a:ln/>
        </p:spPr>
      </p:sp>
      <p:sp>
        <p:nvSpPr>
          <p:cNvPr id="89092"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p:cNvSpPr>
            <a:spLocks noGrp="1" noChangeArrowheads="1"/>
          </p:cNvSpPr>
          <p:nvPr>
            <p:ph type="sldNum" sz="quarter" idx="5"/>
          </p:nvPr>
        </p:nvSpPr>
        <p:spPr>
          <a:noFill/>
        </p:spPr>
        <p:txBody>
          <a:bodyPr/>
          <a:lstStyle/>
          <a:p>
            <a:fld id="{631D2015-18EB-014B-9801-2FF8C124F131}" type="slidenum">
              <a:rPr lang="en-US"/>
              <a:pPr/>
              <a:t>33</a:t>
            </a:fld>
            <a:endParaRPr lang="en-US"/>
          </a:p>
        </p:txBody>
      </p:sp>
      <p:sp>
        <p:nvSpPr>
          <p:cNvPr id="91139" name="Rectangle 2"/>
          <p:cNvSpPr>
            <a:spLocks noGrp="1" noRot="1" noChangeAspect="1" noChangeArrowheads="1" noTextEdit="1"/>
          </p:cNvSpPr>
          <p:nvPr>
            <p:ph type="sldImg"/>
          </p:nvPr>
        </p:nvSpPr>
        <p:spPr>
          <a:ln/>
        </p:spPr>
      </p:sp>
      <p:sp>
        <p:nvSpPr>
          <p:cNvPr id="91140"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1D174064-5CC4-FF4E-95DB-0627BBEFD16C}" type="slidenum">
              <a:rPr lang="en-US"/>
              <a:pPr/>
              <a:t>34</a:t>
            </a:fld>
            <a:endParaRPr lang="en-US"/>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p:spPr>
        <p:txBody>
          <a:bodyPr/>
          <a:lstStyle/>
          <a:p>
            <a:fld id="{77C2114D-B7A3-BA41-9989-B7AF742F049D}" type="slidenum">
              <a:rPr lang="en-US"/>
              <a:pPr/>
              <a:t>35</a:t>
            </a:fld>
            <a:endParaRPr lang="en-US"/>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p:cNvSpPr>
            <a:spLocks noGrp="1" noChangeArrowheads="1"/>
          </p:cNvSpPr>
          <p:nvPr>
            <p:ph type="sldNum" sz="quarter" idx="5"/>
          </p:nvPr>
        </p:nvSpPr>
        <p:spPr>
          <a:noFill/>
        </p:spPr>
        <p:txBody>
          <a:bodyPr/>
          <a:lstStyle/>
          <a:p>
            <a:fld id="{D60316A6-95B6-5340-816F-26C0A7E9D016}" type="slidenum">
              <a:rPr lang="en-US"/>
              <a:pPr/>
              <a:t>36</a:t>
            </a:fld>
            <a:endParaRPr lang="en-US"/>
          </a:p>
        </p:txBody>
      </p:sp>
      <p:sp>
        <p:nvSpPr>
          <p:cNvPr id="97283" name="Rectangle 2"/>
          <p:cNvSpPr>
            <a:spLocks noGrp="1" noRot="1" noChangeAspect="1" noChangeArrowheads="1" noTextEdit="1"/>
          </p:cNvSpPr>
          <p:nvPr>
            <p:ph type="sldImg"/>
          </p:nvPr>
        </p:nvSpPr>
        <p:spPr>
          <a:ln/>
        </p:spPr>
      </p:sp>
      <p:sp>
        <p:nvSpPr>
          <p:cNvPr id="97284"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p:cNvSpPr>
            <a:spLocks noGrp="1" noChangeArrowheads="1"/>
          </p:cNvSpPr>
          <p:nvPr>
            <p:ph type="sldNum" sz="quarter" idx="5"/>
          </p:nvPr>
        </p:nvSpPr>
        <p:spPr>
          <a:noFill/>
        </p:spPr>
        <p:txBody>
          <a:bodyPr/>
          <a:lstStyle/>
          <a:p>
            <a:fld id="{12830F6E-4853-D647-B809-CDBF142FA5F9}" type="slidenum">
              <a:rPr lang="en-US"/>
              <a:pPr/>
              <a:t>37</a:t>
            </a:fld>
            <a:endParaRPr lang="en-US"/>
          </a:p>
        </p:txBody>
      </p:sp>
      <p:sp>
        <p:nvSpPr>
          <p:cNvPr id="99331" name="Rectangle 2"/>
          <p:cNvSpPr>
            <a:spLocks noGrp="1" noRot="1" noChangeAspect="1" noChangeArrowheads="1" noTextEdit="1"/>
          </p:cNvSpPr>
          <p:nvPr>
            <p:ph type="sldImg"/>
          </p:nvPr>
        </p:nvSpPr>
        <p:spPr>
          <a:ln/>
        </p:spPr>
      </p:sp>
      <p:sp>
        <p:nvSpPr>
          <p:cNvPr id="99332"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p:cNvSpPr>
            <a:spLocks noGrp="1" noChangeArrowheads="1"/>
          </p:cNvSpPr>
          <p:nvPr>
            <p:ph type="sldNum" sz="quarter" idx="5"/>
          </p:nvPr>
        </p:nvSpPr>
        <p:spPr>
          <a:noFill/>
        </p:spPr>
        <p:txBody>
          <a:bodyPr/>
          <a:lstStyle/>
          <a:p>
            <a:fld id="{091EDBC2-FE76-5A46-A640-C1A6A1A9111C}" type="slidenum">
              <a:rPr lang="en-US"/>
              <a:pPr/>
              <a:t>38</a:t>
            </a:fld>
            <a:endParaRPr lang="en-US"/>
          </a:p>
        </p:txBody>
      </p:sp>
      <p:sp>
        <p:nvSpPr>
          <p:cNvPr id="101379" name="Rectangle 2"/>
          <p:cNvSpPr>
            <a:spLocks noGrp="1" noRot="1" noChangeAspect="1" noChangeArrowheads="1" noTextEdit="1"/>
          </p:cNvSpPr>
          <p:nvPr>
            <p:ph type="sldImg"/>
          </p:nvPr>
        </p:nvSpPr>
        <p:spPr>
          <a:ln/>
        </p:spPr>
      </p:sp>
      <p:sp>
        <p:nvSpPr>
          <p:cNvPr id="101380"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p:cNvSpPr>
            <a:spLocks noGrp="1" noChangeArrowheads="1"/>
          </p:cNvSpPr>
          <p:nvPr>
            <p:ph type="sldNum" sz="quarter" idx="5"/>
          </p:nvPr>
        </p:nvSpPr>
        <p:spPr>
          <a:noFill/>
        </p:spPr>
        <p:txBody>
          <a:bodyPr/>
          <a:lstStyle/>
          <a:p>
            <a:fld id="{8163C5DD-7278-6440-8CCF-A482B0CB9C9C}" type="slidenum">
              <a:rPr lang="en-US"/>
              <a:pPr/>
              <a:t>39</a:t>
            </a:fld>
            <a:endParaRPr lang="en-US"/>
          </a:p>
        </p:txBody>
      </p:sp>
      <p:sp>
        <p:nvSpPr>
          <p:cNvPr id="103427" name="Rectangle 2"/>
          <p:cNvSpPr>
            <a:spLocks noGrp="1" noRot="1" noChangeAspect="1" noChangeArrowheads="1" noTextEdit="1"/>
          </p:cNvSpPr>
          <p:nvPr>
            <p:ph type="sldImg"/>
          </p:nvPr>
        </p:nvSpPr>
        <p:spPr>
          <a:ln/>
        </p:spPr>
      </p:sp>
      <p:sp>
        <p:nvSpPr>
          <p:cNvPr id="103428"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p:cNvSpPr>
            <a:spLocks noGrp="1" noChangeArrowheads="1"/>
          </p:cNvSpPr>
          <p:nvPr>
            <p:ph type="sldNum" sz="quarter" idx="5"/>
          </p:nvPr>
        </p:nvSpPr>
        <p:spPr>
          <a:noFill/>
        </p:spPr>
        <p:txBody>
          <a:bodyPr/>
          <a:lstStyle/>
          <a:p>
            <a:fld id="{A2562E81-E30D-E948-A77C-FC0C3F167E07}" type="slidenum">
              <a:rPr lang="en-US"/>
              <a:pPr/>
              <a:t>40</a:t>
            </a:fld>
            <a:endParaRPr lang="en-US"/>
          </a:p>
        </p:txBody>
      </p:sp>
      <p:sp>
        <p:nvSpPr>
          <p:cNvPr id="105475" name="Rectangle 2"/>
          <p:cNvSpPr>
            <a:spLocks noGrp="1" noRot="1" noChangeAspect="1" noChangeArrowheads="1" noTextEdit="1"/>
          </p:cNvSpPr>
          <p:nvPr>
            <p:ph type="sldImg"/>
          </p:nvPr>
        </p:nvSpPr>
        <p:spPr>
          <a:ln/>
        </p:spPr>
      </p:sp>
      <p:sp>
        <p:nvSpPr>
          <p:cNvPr id="105476"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p:cNvSpPr>
            <a:spLocks noGrp="1" noChangeArrowheads="1"/>
          </p:cNvSpPr>
          <p:nvPr>
            <p:ph type="sldNum" sz="quarter" idx="5"/>
          </p:nvPr>
        </p:nvSpPr>
        <p:spPr>
          <a:noFill/>
        </p:spPr>
        <p:txBody>
          <a:bodyPr/>
          <a:lstStyle/>
          <a:p>
            <a:fld id="{2A08F27F-00C3-614F-BDD4-A6FDCF2C59F0}" type="slidenum">
              <a:rPr lang="en-US"/>
              <a:pPr/>
              <a:t>4</a:t>
            </a:fld>
            <a:endParaRPr lang="en-US"/>
          </a:p>
        </p:txBody>
      </p:sp>
      <p:sp>
        <p:nvSpPr>
          <p:cNvPr id="35843" name="Rectangle 2"/>
          <p:cNvSpPr>
            <a:spLocks noGrp="1" noRot="1" noChangeAspect="1" noChangeArrowheads="1" noTextEdit="1"/>
          </p:cNvSpPr>
          <p:nvPr>
            <p:ph type="sldImg"/>
          </p:nvPr>
        </p:nvSpPr>
        <p:spPr>
          <a:ln/>
        </p:spPr>
      </p:sp>
      <p:sp>
        <p:nvSpPr>
          <p:cNvPr id="35844"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p:cNvSpPr>
            <a:spLocks noGrp="1" noChangeArrowheads="1"/>
          </p:cNvSpPr>
          <p:nvPr>
            <p:ph type="sldNum" sz="quarter" idx="5"/>
          </p:nvPr>
        </p:nvSpPr>
        <p:spPr>
          <a:noFill/>
        </p:spPr>
        <p:txBody>
          <a:bodyPr/>
          <a:lstStyle/>
          <a:p>
            <a:fld id="{81D64979-F0F4-FC48-9A01-70B1357D22E3}" type="slidenum">
              <a:rPr lang="en-US"/>
              <a:pPr/>
              <a:t>41</a:t>
            </a:fld>
            <a:endParaRPr lang="en-US"/>
          </a:p>
        </p:txBody>
      </p:sp>
      <p:sp>
        <p:nvSpPr>
          <p:cNvPr id="107523" name="Rectangle 2"/>
          <p:cNvSpPr>
            <a:spLocks noGrp="1" noRot="1" noChangeAspect="1" noChangeArrowheads="1" noTextEdit="1"/>
          </p:cNvSpPr>
          <p:nvPr>
            <p:ph type="sldImg"/>
          </p:nvPr>
        </p:nvSpPr>
        <p:spPr>
          <a:ln/>
        </p:spPr>
      </p:sp>
      <p:sp>
        <p:nvSpPr>
          <p:cNvPr id="107524"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p:cNvSpPr>
            <a:spLocks noGrp="1" noChangeArrowheads="1"/>
          </p:cNvSpPr>
          <p:nvPr>
            <p:ph type="sldNum" sz="quarter" idx="5"/>
          </p:nvPr>
        </p:nvSpPr>
        <p:spPr>
          <a:noFill/>
        </p:spPr>
        <p:txBody>
          <a:bodyPr/>
          <a:lstStyle/>
          <a:p>
            <a:fld id="{801EFD8F-39E7-1846-8296-6A6F08DA6C33}" type="slidenum">
              <a:rPr lang="en-US"/>
              <a:pPr/>
              <a:t>42</a:t>
            </a:fld>
            <a:endParaRPr lang="en-US"/>
          </a:p>
        </p:txBody>
      </p:sp>
      <p:sp>
        <p:nvSpPr>
          <p:cNvPr id="109571" name="Rectangle 2"/>
          <p:cNvSpPr>
            <a:spLocks noGrp="1" noRot="1" noChangeAspect="1" noChangeArrowheads="1" noTextEdit="1"/>
          </p:cNvSpPr>
          <p:nvPr>
            <p:ph type="sldImg"/>
          </p:nvPr>
        </p:nvSpPr>
        <p:spPr>
          <a:ln/>
        </p:spPr>
      </p:sp>
      <p:sp>
        <p:nvSpPr>
          <p:cNvPr id="109572"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p:cNvSpPr>
            <a:spLocks noGrp="1" noChangeArrowheads="1"/>
          </p:cNvSpPr>
          <p:nvPr>
            <p:ph type="sldNum" sz="quarter" idx="5"/>
          </p:nvPr>
        </p:nvSpPr>
        <p:spPr>
          <a:noFill/>
        </p:spPr>
        <p:txBody>
          <a:bodyPr/>
          <a:lstStyle/>
          <a:p>
            <a:fld id="{8E8E0AA3-BF6F-494A-A131-3B7B9569B43C}" type="slidenum">
              <a:rPr lang="en-US"/>
              <a:pPr/>
              <a:t>43</a:t>
            </a:fld>
            <a:endParaRPr lang="en-US"/>
          </a:p>
        </p:txBody>
      </p:sp>
      <p:sp>
        <p:nvSpPr>
          <p:cNvPr id="111619" name="Rectangle 2"/>
          <p:cNvSpPr>
            <a:spLocks noGrp="1" noRot="1" noChangeAspect="1" noChangeArrowheads="1" noTextEdit="1"/>
          </p:cNvSpPr>
          <p:nvPr>
            <p:ph type="sldImg"/>
          </p:nvPr>
        </p:nvSpPr>
        <p:spPr>
          <a:ln/>
        </p:spPr>
      </p:sp>
      <p:sp>
        <p:nvSpPr>
          <p:cNvPr id="111620"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7"/>
          <p:cNvSpPr>
            <a:spLocks noGrp="1" noChangeArrowheads="1"/>
          </p:cNvSpPr>
          <p:nvPr>
            <p:ph type="sldNum" sz="quarter" idx="5"/>
          </p:nvPr>
        </p:nvSpPr>
        <p:spPr>
          <a:noFill/>
        </p:spPr>
        <p:txBody>
          <a:bodyPr/>
          <a:lstStyle/>
          <a:p>
            <a:fld id="{23DACFE5-CBB3-A94A-9EF5-6AED33C316F0}" type="slidenum">
              <a:rPr lang="en-US"/>
              <a:pPr/>
              <a:t>44</a:t>
            </a:fld>
            <a:endParaRPr lang="en-US"/>
          </a:p>
        </p:txBody>
      </p:sp>
      <p:sp>
        <p:nvSpPr>
          <p:cNvPr id="113667" name="Rectangle 2"/>
          <p:cNvSpPr>
            <a:spLocks noGrp="1" noRot="1" noChangeAspect="1" noChangeArrowheads="1" noTextEdit="1"/>
          </p:cNvSpPr>
          <p:nvPr>
            <p:ph type="sldImg"/>
          </p:nvPr>
        </p:nvSpPr>
        <p:spPr>
          <a:ln/>
        </p:spPr>
      </p:sp>
      <p:sp>
        <p:nvSpPr>
          <p:cNvPr id="113668"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7"/>
          <p:cNvSpPr>
            <a:spLocks noGrp="1" noChangeArrowheads="1"/>
          </p:cNvSpPr>
          <p:nvPr>
            <p:ph type="sldNum" sz="quarter" idx="5"/>
          </p:nvPr>
        </p:nvSpPr>
        <p:spPr>
          <a:noFill/>
        </p:spPr>
        <p:txBody>
          <a:bodyPr/>
          <a:lstStyle/>
          <a:p>
            <a:fld id="{46D2B7B8-F6DC-1847-B09A-87476EEEA887}" type="slidenum">
              <a:rPr lang="en-US"/>
              <a:pPr/>
              <a:t>45</a:t>
            </a:fld>
            <a:endParaRPr lang="en-US"/>
          </a:p>
        </p:txBody>
      </p:sp>
      <p:sp>
        <p:nvSpPr>
          <p:cNvPr id="115715" name="Rectangle 2"/>
          <p:cNvSpPr>
            <a:spLocks noGrp="1" noRot="1" noChangeAspect="1" noChangeArrowheads="1" noTextEdit="1"/>
          </p:cNvSpPr>
          <p:nvPr>
            <p:ph type="sldImg"/>
          </p:nvPr>
        </p:nvSpPr>
        <p:spPr>
          <a:ln/>
        </p:spPr>
      </p:sp>
      <p:sp>
        <p:nvSpPr>
          <p:cNvPr id="115716"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7"/>
          <p:cNvSpPr>
            <a:spLocks noGrp="1" noChangeArrowheads="1"/>
          </p:cNvSpPr>
          <p:nvPr>
            <p:ph type="sldNum" sz="quarter" idx="5"/>
          </p:nvPr>
        </p:nvSpPr>
        <p:spPr>
          <a:noFill/>
        </p:spPr>
        <p:txBody>
          <a:bodyPr/>
          <a:lstStyle/>
          <a:p>
            <a:fld id="{AB72E1EF-3D82-7745-99C6-64FD9B754B1F}" type="slidenum">
              <a:rPr lang="en-US"/>
              <a:pPr/>
              <a:t>46</a:t>
            </a:fld>
            <a:endParaRPr lang="en-US"/>
          </a:p>
        </p:txBody>
      </p:sp>
      <p:sp>
        <p:nvSpPr>
          <p:cNvPr id="117763" name="Rectangle 2"/>
          <p:cNvSpPr>
            <a:spLocks noGrp="1" noRot="1" noChangeAspect="1" noChangeArrowheads="1" noTextEdit="1"/>
          </p:cNvSpPr>
          <p:nvPr>
            <p:ph type="sldImg"/>
          </p:nvPr>
        </p:nvSpPr>
        <p:spPr>
          <a:ln/>
        </p:spPr>
      </p:sp>
      <p:sp>
        <p:nvSpPr>
          <p:cNvPr id="117764"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7"/>
          <p:cNvSpPr>
            <a:spLocks noGrp="1" noChangeArrowheads="1"/>
          </p:cNvSpPr>
          <p:nvPr>
            <p:ph type="sldNum" sz="quarter" idx="5"/>
          </p:nvPr>
        </p:nvSpPr>
        <p:spPr>
          <a:noFill/>
        </p:spPr>
        <p:txBody>
          <a:bodyPr/>
          <a:lstStyle/>
          <a:p>
            <a:fld id="{4D3A3F26-5D4D-E045-BF69-F0E6A198D708}" type="slidenum">
              <a:rPr lang="en-US"/>
              <a:pPr/>
              <a:t>47</a:t>
            </a:fld>
            <a:endParaRPr lang="en-US"/>
          </a:p>
        </p:txBody>
      </p:sp>
      <p:sp>
        <p:nvSpPr>
          <p:cNvPr id="119811" name="Rectangle 2"/>
          <p:cNvSpPr>
            <a:spLocks noGrp="1" noRot="1" noChangeAspect="1" noChangeArrowheads="1" noTextEdit="1"/>
          </p:cNvSpPr>
          <p:nvPr>
            <p:ph type="sldImg"/>
          </p:nvPr>
        </p:nvSpPr>
        <p:spPr>
          <a:ln/>
        </p:spPr>
      </p:sp>
      <p:sp>
        <p:nvSpPr>
          <p:cNvPr id="119812"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7"/>
          <p:cNvSpPr>
            <a:spLocks noGrp="1" noChangeArrowheads="1"/>
          </p:cNvSpPr>
          <p:nvPr>
            <p:ph type="sldNum" sz="quarter" idx="5"/>
          </p:nvPr>
        </p:nvSpPr>
        <p:spPr>
          <a:noFill/>
        </p:spPr>
        <p:txBody>
          <a:bodyPr/>
          <a:lstStyle/>
          <a:p>
            <a:fld id="{C1869753-F550-2B49-97E4-C304492018C9}" type="slidenum">
              <a:rPr lang="en-US"/>
              <a:pPr/>
              <a:t>48</a:t>
            </a:fld>
            <a:endParaRPr lang="en-US"/>
          </a:p>
        </p:txBody>
      </p:sp>
      <p:sp>
        <p:nvSpPr>
          <p:cNvPr id="121859" name="Rectangle 2"/>
          <p:cNvSpPr>
            <a:spLocks noGrp="1" noRot="1" noChangeAspect="1" noChangeArrowheads="1" noTextEdit="1"/>
          </p:cNvSpPr>
          <p:nvPr>
            <p:ph type="sldImg"/>
          </p:nvPr>
        </p:nvSpPr>
        <p:spPr>
          <a:ln/>
        </p:spPr>
      </p:sp>
      <p:sp>
        <p:nvSpPr>
          <p:cNvPr id="121860"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7"/>
          <p:cNvSpPr>
            <a:spLocks noGrp="1" noChangeArrowheads="1"/>
          </p:cNvSpPr>
          <p:nvPr>
            <p:ph type="sldNum" sz="quarter" idx="5"/>
          </p:nvPr>
        </p:nvSpPr>
        <p:spPr>
          <a:noFill/>
        </p:spPr>
        <p:txBody>
          <a:bodyPr/>
          <a:lstStyle/>
          <a:p>
            <a:fld id="{35A68E93-9197-4445-A4D6-D1B9D2DE5F30}" type="slidenum">
              <a:rPr lang="en-US"/>
              <a:pPr/>
              <a:t>49</a:t>
            </a:fld>
            <a:endParaRPr lang="en-US"/>
          </a:p>
        </p:txBody>
      </p:sp>
      <p:sp>
        <p:nvSpPr>
          <p:cNvPr id="123907" name="Rectangle 2"/>
          <p:cNvSpPr>
            <a:spLocks noGrp="1" noRot="1" noChangeAspect="1" noChangeArrowheads="1" noTextEdit="1"/>
          </p:cNvSpPr>
          <p:nvPr>
            <p:ph type="sldImg"/>
          </p:nvPr>
        </p:nvSpPr>
        <p:spPr>
          <a:ln/>
        </p:spPr>
      </p:sp>
      <p:sp>
        <p:nvSpPr>
          <p:cNvPr id="123908"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7"/>
          <p:cNvSpPr>
            <a:spLocks noGrp="1" noChangeArrowheads="1"/>
          </p:cNvSpPr>
          <p:nvPr>
            <p:ph type="sldNum" sz="quarter" idx="5"/>
          </p:nvPr>
        </p:nvSpPr>
        <p:spPr>
          <a:noFill/>
        </p:spPr>
        <p:txBody>
          <a:bodyPr/>
          <a:lstStyle/>
          <a:p>
            <a:fld id="{ABE58903-5D53-B84C-8007-6DB9EF31889E}" type="slidenum">
              <a:rPr lang="en-US"/>
              <a:pPr/>
              <a:t>50</a:t>
            </a:fld>
            <a:endParaRPr lang="en-US"/>
          </a:p>
        </p:txBody>
      </p:sp>
      <p:sp>
        <p:nvSpPr>
          <p:cNvPr id="125955" name="Rectangle 2"/>
          <p:cNvSpPr>
            <a:spLocks noGrp="1" noRot="1" noChangeAspect="1" noChangeArrowheads="1" noTextEdit="1"/>
          </p:cNvSpPr>
          <p:nvPr>
            <p:ph type="sldImg"/>
          </p:nvPr>
        </p:nvSpPr>
        <p:spPr>
          <a:ln/>
        </p:spPr>
      </p:sp>
      <p:sp>
        <p:nvSpPr>
          <p:cNvPr id="125956"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p:cNvSpPr>
            <a:spLocks noGrp="1" noChangeArrowheads="1"/>
          </p:cNvSpPr>
          <p:nvPr>
            <p:ph type="sldNum" sz="quarter" idx="5"/>
          </p:nvPr>
        </p:nvSpPr>
        <p:spPr>
          <a:noFill/>
        </p:spPr>
        <p:txBody>
          <a:bodyPr/>
          <a:lstStyle/>
          <a:p>
            <a:fld id="{E23C79E5-40D3-2B4E-9C65-04776E743B0E}" type="slidenum">
              <a:rPr lang="en-US"/>
              <a:pPr/>
              <a:t>5</a:t>
            </a:fld>
            <a:endParaRPr lang="en-US"/>
          </a:p>
        </p:txBody>
      </p:sp>
      <p:sp>
        <p:nvSpPr>
          <p:cNvPr id="37891" name="Rectangle 2"/>
          <p:cNvSpPr>
            <a:spLocks noGrp="1" noRot="1" noChangeAspect="1" noChangeArrowheads="1" noTextEdit="1"/>
          </p:cNvSpPr>
          <p:nvPr>
            <p:ph type="sldImg"/>
          </p:nvPr>
        </p:nvSpPr>
        <p:spPr>
          <a:ln/>
        </p:spPr>
      </p:sp>
      <p:sp>
        <p:nvSpPr>
          <p:cNvPr id="37892"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7"/>
          <p:cNvSpPr>
            <a:spLocks noGrp="1" noChangeArrowheads="1"/>
          </p:cNvSpPr>
          <p:nvPr>
            <p:ph type="sldNum" sz="quarter" idx="5"/>
          </p:nvPr>
        </p:nvSpPr>
        <p:spPr>
          <a:noFill/>
        </p:spPr>
        <p:txBody>
          <a:bodyPr/>
          <a:lstStyle/>
          <a:p>
            <a:fld id="{050D573D-B1CA-E548-9E27-C54FEDEBC1C7}" type="slidenum">
              <a:rPr lang="en-US"/>
              <a:pPr/>
              <a:t>51</a:t>
            </a:fld>
            <a:endParaRPr lang="en-US"/>
          </a:p>
        </p:txBody>
      </p:sp>
      <p:sp>
        <p:nvSpPr>
          <p:cNvPr id="128003" name="Rectangle 2"/>
          <p:cNvSpPr>
            <a:spLocks noGrp="1" noRot="1" noChangeAspect="1" noChangeArrowheads="1" noTextEdit="1"/>
          </p:cNvSpPr>
          <p:nvPr>
            <p:ph type="sldImg"/>
          </p:nvPr>
        </p:nvSpPr>
        <p:spPr>
          <a:ln/>
        </p:spPr>
      </p:sp>
      <p:sp>
        <p:nvSpPr>
          <p:cNvPr id="128004"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7"/>
          <p:cNvSpPr>
            <a:spLocks noGrp="1" noChangeArrowheads="1"/>
          </p:cNvSpPr>
          <p:nvPr>
            <p:ph type="sldNum" sz="quarter" idx="5"/>
          </p:nvPr>
        </p:nvSpPr>
        <p:spPr>
          <a:noFill/>
        </p:spPr>
        <p:txBody>
          <a:bodyPr/>
          <a:lstStyle/>
          <a:p>
            <a:fld id="{C47FAB6C-5333-ED4D-B328-F187E58F8502}" type="slidenum">
              <a:rPr lang="en-US"/>
              <a:pPr/>
              <a:t>52</a:t>
            </a:fld>
            <a:endParaRPr lang="en-US"/>
          </a:p>
        </p:txBody>
      </p:sp>
      <p:sp>
        <p:nvSpPr>
          <p:cNvPr id="130051" name="Rectangle 2"/>
          <p:cNvSpPr>
            <a:spLocks noGrp="1" noRot="1" noChangeAspect="1" noChangeArrowheads="1" noTextEdit="1"/>
          </p:cNvSpPr>
          <p:nvPr>
            <p:ph type="sldImg"/>
          </p:nvPr>
        </p:nvSpPr>
        <p:spPr>
          <a:ln/>
        </p:spPr>
      </p:sp>
      <p:sp>
        <p:nvSpPr>
          <p:cNvPr id="130052"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7"/>
          <p:cNvSpPr>
            <a:spLocks noGrp="1" noChangeArrowheads="1"/>
          </p:cNvSpPr>
          <p:nvPr>
            <p:ph type="sldNum" sz="quarter" idx="5"/>
          </p:nvPr>
        </p:nvSpPr>
        <p:spPr>
          <a:noFill/>
        </p:spPr>
        <p:txBody>
          <a:bodyPr/>
          <a:lstStyle/>
          <a:p>
            <a:fld id="{DA3D49A3-16D6-4B4D-98B2-0090629F95A2}" type="slidenum">
              <a:rPr lang="en-US"/>
              <a:pPr/>
              <a:t>53</a:t>
            </a:fld>
            <a:endParaRPr lang="en-US"/>
          </a:p>
        </p:txBody>
      </p:sp>
      <p:sp>
        <p:nvSpPr>
          <p:cNvPr id="132099" name="Rectangle 2"/>
          <p:cNvSpPr>
            <a:spLocks noGrp="1" noRot="1" noChangeAspect="1" noChangeArrowheads="1" noTextEdit="1"/>
          </p:cNvSpPr>
          <p:nvPr>
            <p:ph type="sldImg"/>
          </p:nvPr>
        </p:nvSpPr>
        <p:spPr>
          <a:ln/>
        </p:spPr>
      </p:sp>
      <p:sp>
        <p:nvSpPr>
          <p:cNvPr id="132100"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7"/>
          <p:cNvSpPr>
            <a:spLocks noGrp="1" noChangeArrowheads="1"/>
          </p:cNvSpPr>
          <p:nvPr>
            <p:ph type="sldNum" sz="quarter" idx="5"/>
          </p:nvPr>
        </p:nvSpPr>
        <p:spPr>
          <a:noFill/>
        </p:spPr>
        <p:txBody>
          <a:bodyPr/>
          <a:lstStyle/>
          <a:p>
            <a:fld id="{FF862865-635E-5C47-90E7-2AC3E09F7343}" type="slidenum">
              <a:rPr lang="en-US"/>
              <a:pPr/>
              <a:t>54</a:t>
            </a:fld>
            <a:endParaRPr lang="en-US"/>
          </a:p>
        </p:txBody>
      </p:sp>
      <p:sp>
        <p:nvSpPr>
          <p:cNvPr id="136195" name="Rectangle 2"/>
          <p:cNvSpPr>
            <a:spLocks noGrp="1" noRot="1" noChangeAspect="1" noChangeArrowheads="1" noTextEdit="1"/>
          </p:cNvSpPr>
          <p:nvPr>
            <p:ph type="sldImg"/>
          </p:nvPr>
        </p:nvSpPr>
        <p:spPr>
          <a:ln/>
        </p:spPr>
      </p:sp>
      <p:sp>
        <p:nvSpPr>
          <p:cNvPr id="136196"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7"/>
          <p:cNvSpPr>
            <a:spLocks noGrp="1" noChangeArrowheads="1"/>
          </p:cNvSpPr>
          <p:nvPr>
            <p:ph type="sldNum" sz="quarter" idx="5"/>
          </p:nvPr>
        </p:nvSpPr>
        <p:spPr>
          <a:noFill/>
        </p:spPr>
        <p:txBody>
          <a:bodyPr/>
          <a:lstStyle/>
          <a:p>
            <a:fld id="{882F81D1-CF90-1A4F-ABDB-19BE6FB429E0}" type="slidenum">
              <a:rPr lang="en-US"/>
              <a:pPr/>
              <a:t>55</a:t>
            </a:fld>
            <a:endParaRPr lang="en-US"/>
          </a:p>
        </p:txBody>
      </p:sp>
      <p:sp>
        <p:nvSpPr>
          <p:cNvPr id="138243" name="Rectangle 2"/>
          <p:cNvSpPr>
            <a:spLocks noGrp="1" noRot="1" noChangeAspect="1" noChangeArrowheads="1" noTextEdit="1"/>
          </p:cNvSpPr>
          <p:nvPr>
            <p:ph type="sldImg"/>
          </p:nvPr>
        </p:nvSpPr>
        <p:spPr>
          <a:ln/>
        </p:spPr>
      </p:sp>
      <p:sp>
        <p:nvSpPr>
          <p:cNvPr id="138244"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7"/>
          <p:cNvSpPr>
            <a:spLocks noGrp="1" noChangeArrowheads="1"/>
          </p:cNvSpPr>
          <p:nvPr>
            <p:ph type="sldNum" sz="quarter" idx="5"/>
          </p:nvPr>
        </p:nvSpPr>
        <p:spPr>
          <a:noFill/>
        </p:spPr>
        <p:txBody>
          <a:bodyPr/>
          <a:lstStyle/>
          <a:p>
            <a:fld id="{A57C5B87-6A4B-6449-B516-83646851A594}" type="slidenum">
              <a:rPr lang="en-US"/>
              <a:pPr/>
              <a:t>56</a:t>
            </a:fld>
            <a:endParaRPr lang="en-US"/>
          </a:p>
        </p:txBody>
      </p:sp>
      <p:sp>
        <p:nvSpPr>
          <p:cNvPr id="140291" name="Rectangle 2"/>
          <p:cNvSpPr>
            <a:spLocks noGrp="1" noRot="1" noChangeAspect="1" noChangeArrowheads="1" noTextEdit="1"/>
          </p:cNvSpPr>
          <p:nvPr>
            <p:ph type="sldImg"/>
          </p:nvPr>
        </p:nvSpPr>
        <p:spPr>
          <a:ln/>
        </p:spPr>
      </p:sp>
      <p:sp>
        <p:nvSpPr>
          <p:cNvPr id="140292"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7"/>
          <p:cNvSpPr>
            <a:spLocks noGrp="1" noChangeArrowheads="1"/>
          </p:cNvSpPr>
          <p:nvPr>
            <p:ph type="sldNum" sz="quarter" idx="5"/>
          </p:nvPr>
        </p:nvSpPr>
        <p:spPr>
          <a:noFill/>
        </p:spPr>
        <p:txBody>
          <a:bodyPr/>
          <a:lstStyle/>
          <a:p>
            <a:fld id="{997FEB26-2B5E-6344-A5F1-75BC6C1F8245}" type="slidenum">
              <a:rPr lang="en-US"/>
              <a:pPr/>
              <a:t>57</a:t>
            </a:fld>
            <a:endParaRPr lang="en-US"/>
          </a:p>
        </p:txBody>
      </p:sp>
      <p:sp>
        <p:nvSpPr>
          <p:cNvPr id="142339" name="Rectangle 2"/>
          <p:cNvSpPr>
            <a:spLocks noGrp="1" noRot="1" noChangeAspect="1" noChangeArrowheads="1" noTextEdit="1"/>
          </p:cNvSpPr>
          <p:nvPr>
            <p:ph type="sldImg"/>
          </p:nvPr>
        </p:nvSpPr>
        <p:spPr>
          <a:ln/>
        </p:spPr>
      </p:sp>
      <p:sp>
        <p:nvSpPr>
          <p:cNvPr id="142340"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7"/>
          <p:cNvSpPr>
            <a:spLocks noGrp="1" noChangeArrowheads="1"/>
          </p:cNvSpPr>
          <p:nvPr>
            <p:ph type="sldNum" sz="quarter" idx="5"/>
          </p:nvPr>
        </p:nvSpPr>
        <p:spPr>
          <a:noFill/>
        </p:spPr>
        <p:txBody>
          <a:bodyPr/>
          <a:lstStyle/>
          <a:p>
            <a:fld id="{0DBBC4F8-D0C2-D64E-B35C-0DEE0E2BBE46}" type="slidenum">
              <a:rPr lang="en-US"/>
              <a:pPr/>
              <a:t>58</a:t>
            </a:fld>
            <a:endParaRPr lang="en-US"/>
          </a:p>
        </p:txBody>
      </p:sp>
      <p:sp>
        <p:nvSpPr>
          <p:cNvPr id="144387" name="Rectangle 2"/>
          <p:cNvSpPr>
            <a:spLocks noGrp="1" noRot="1" noChangeAspect="1" noChangeArrowheads="1" noTextEdit="1"/>
          </p:cNvSpPr>
          <p:nvPr>
            <p:ph type="sldImg"/>
          </p:nvPr>
        </p:nvSpPr>
        <p:spPr>
          <a:ln/>
        </p:spPr>
      </p:sp>
      <p:sp>
        <p:nvSpPr>
          <p:cNvPr id="144388"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7"/>
          <p:cNvSpPr>
            <a:spLocks noGrp="1" noChangeArrowheads="1"/>
          </p:cNvSpPr>
          <p:nvPr>
            <p:ph type="sldNum" sz="quarter" idx="5"/>
          </p:nvPr>
        </p:nvSpPr>
        <p:spPr>
          <a:noFill/>
        </p:spPr>
        <p:txBody>
          <a:bodyPr/>
          <a:lstStyle/>
          <a:p>
            <a:fld id="{319FB7C2-05EC-484F-8489-6A8222F1CC55}" type="slidenum">
              <a:rPr lang="en-US"/>
              <a:pPr/>
              <a:t>59</a:t>
            </a:fld>
            <a:endParaRPr lang="en-US"/>
          </a:p>
        </p:txBody>
      </p:sp>
      <p:sp>
        <p:nvSpPr>
          <p:cNvPr id="146435" name="Rectangle 2"/>
          <p:cNvSpPr>
            <a:spLocks noGrp="1" noRot="1" noChangeAspect="1" noChangeArrowheads="1" noTextEdit="1"/>
          </p:cNvSpPr>
          <p:nvPr>
            <p:ph type="sldImg"/>
          </p:nvPr>
        </p:nvSpPr>
        <p:spPr>
          <a:ln/>
        </p:spPr>
      </p:sp>
      <p:sp>
        <p:nvSpPr>
          <p:cNvPr id="146436"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7"/>
          <p:cNvSpPr>
            <a:spLocks noGrp="1" noChangeArrowheads="1"/>
          </p:cNvSpPr>
          <p:nvPr>
            <p:ph type="sldNum" sz="quarter" idx="5"/>
          </p:nvPr>
        </p:nvSpPr>
        <p:spPr>
          <a:noFill/>
        </p:spPr>
        <p:txBody>
          <a:bodyPr/>
          <a:lstStyle/>
          <a:p>
            <a:fld id="{AF85C9C7-0A95-014E-A7A6-C070EB4BF465}" type="slidenum">
              <a:rPr lang="en-US"/>
              <a:pPr/>
              <a:t>60</a:t>
            </a:fld>
            <a:endParaRPr lang="en-US"/>
          </a:p>
        </p:txBody>
      </p:sp>
      <p:sp>
        <p:nvSpPr>
          <p:cNvPr id="148483" name="Rectangle 2"/>
          <p:cNvSpPr>
            <a:spLocks noGrp="1" noRot="1" noChangeAspect="1" noChangeArrowheads="1" noTextEdit="1"/>
          </p:cNvSpPr>
          <p:nvPr>
            <p:ph type="sldImg"/>
          </p:nvPr>
        </p:nvSpPr>
        <p:spPr>
          <a:ln/>
        </p:spPr>
      </p:sp>
      <p:sp>
        <p:nvSpPr>
          <p:cNvPr id="148484"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7"/>
          <p:cNvSpPr>
            <a:spLocks noGrp="1" noChangeArrowheads="1"/>
          </p:cNvSpPr>
          <p:nvPr>
            <p:ph type="sldNum" sz="quarter" idx="5"/>
          </p:nvPr>
        </p:nvSpPr>
        <p:spPr>
          <a:noFill/>
        </p:spPr>
        <p:txBody>
          <a:bodyPr/>
          <a:lstStyle/>
          <a:p>
            <a:fld id="{A5D42486-F874-1F49-957D-3265113AE9C6}" type="slidenum">
              <a:rPr lang="en-US"/>
              <a:pPr/>
              <a:t>6</a:t>
            </a:fld>
            <a:endParaRPr lang="en-US"/>
          </a:p>
        </p:txBody>
      </p:sp>
      <p:sp>
        <p:nvSpPr>
          <p:cNvPr id="39939" name="Rectangle 2"/>
          <p:cNvSpPr>
            <a:spLocks noGrp="1" noRot="1" noChangeAspect="1" noChangeArrowheads="1" noTextEdit="1"/>
          </p:cNvSpPr>
          <p:nvPr>
            <p:ph type="sldImg"/>
          </p:nvPr>
        </p:nvSpPr>
        <p:spPr>
          <a:ln/>
        </p:spPr>
      </p:sp>
      <p:sp>
        <p:nvSpPr>
          <p:cNvPr id="39940"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7"/>
          <p:cNvSpPr>
            <a:spLocks noGrp="1" noChangeArrowheads="1"/>
          </p:cNvSpPr>
          <p:nvPr>
            <p:ph type="sldNum" sz="quarter" idx="5"/>
          </p:nvPr>
        </p:nvSpPr>
        <p:spPr>
          <a:noFill/>
        </p:spPr>
        <p:txBody>
          <a:bodyPr/>
          <a:lstStyle/>
          <a:p>
            <a:fld id="{E23C746E-59B1-C147-9CA5-B4097A5D86EB}" type="slidenum">
              <a:rPr lang="en-US"/>
              <a:pPr/>
              <a:t>61</a:t>
            </a:fld>
            <a:endParaRPr lang="en-US"/>
          </a:p>
        </p:txBody>
      </p:sp>
      <p:sp>
        <p:nvSpPr>
          <p:cNvPr id="150531" name="Rectangle 2"/>
          <p:cNvSpPr>
            <a:spLocks noGrp="1" noRot="1" noChangeAspect="1" noChangeArrowheads="1" noTextEdit="1"/>
          </p:cNvSpPr>
          <p:nvPr>
            <p:ph type="sldImg"/>
          </p:nvPr>
        </p:nvSpPr>
        <p:spPr>
          <a:ln/>
        </p:spPr>
      </p:sp>
      <p:sp>
        <p:nvSpPr>
          <p:cNvPr id="150532"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7"/>
          <p:cNvSpPr>
            <a:spLocks noGrp="1" noChangeArrowheads="1"/>
          </p:cNvSpPr>
          <p:nvPr>
            <p:ph type="sldNum" sz="quarter" idx="5"/>
          </p:nvPr>
        </p:nvSpPr>
        <p:spPr>
          <a:noFill/>
        </p:spPr>
        <p:txBody>
          <a:bodyPr/>
          <a:lstStyle/>
          <a:p>
            <a:fld id="{61390533-6CE1-294D-8740-B18CF841FE20}" type="slidenum">
              <a:rPr lang="en-US"/>
              <a:pPr/>
              <a:t>62</a:t>
            </a:fld>
            <a:endParaRPr lang="en-US"/>
          </a:p>
        </p:txBody>
      </p:sp>
      <p:sp>
        <p:nvSpPr>
          <p:cNvPr id="152579" name="Rectangle 2"/>
          <p:cNvSpPr>
            <a:spLocks noGrp="1" noRot="1" noChangeAspect="1" noChangeArrowheads="1" noTextEdit="1"/>
          </p:cNvSpPr>
          <p:nvPr>
            <p:ph type="sldImg"/>
          </p:nvPr>
        </p:nvSpPr>
        <p:spPr>
          <a:ln/>
        </p:spPr>
      </p:sp>
      <p:sp>
        <p:nvSpPr>
          <p:cNvPr id="152580"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7"/>
          <p:cNvSpPr>
            <a:spLocks noGrp="1" noChangeArrowheads="1"/>
          </p:cNvSpPr>
          <p:nvPr>
            <p:ph type="sldNum" sz="quarter" idx="5"/>
          </p:nvPr>
        </p:nvSpPr>
        <p:spPr>
          <a:noFill/>
        </p:spPr>
        <p:txBody>
          <a:bodyPr/>
          <a:lstStyle/>
          <a:p>
            <a:fld id="{DF3209B6-E836-BB49-826B-D79B4D7626EB}" type="slidenum">
              <a:rPr lang="en-US"/>
              <a:pPr/>
              <a:t>63</a:t>
            </a:fld>
            <a:endParaRPr lang="en-US"/>
          </a:p>
        </p:txBody>
      </p:sp>
      <p:sp>
        <p:nvSpPr>
          <p:cNvPr id="154627" name="Rectangle 2"/>
          <p:cNvSpPr>
            <a:spLocks noGrp="1" noRot="1" noChangeAspect="1" noChangeArrowheads="1" noTextEdit="1"/>
          </p:cNvSpPr>
          <p:nvPr>
            <p:ph type="sldImg"/>
          </p:nvPr>
        </p:nvSpPr>
        <p:spPr>
          <a:ln/>
        </p:spPr>
      </p:sp>
      <p:sp>
        <p:nvSpPr>
          <p:cNvPr id="154628"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7"/>
          <p:cNvSpPr>
            <a:spLocks noGrp="1" noChangeArrowheads="1"/>
          </p:cNvSpPr>
          <p:nvPr>
            <p:ph type="sldNum" sz="quarter" idx="5"/>
          </p:nvPr>
        </p:nvSpPr>
        <p:spPr>
          <a:noFill/>
        </p:spPr>
        <p:txBody>
          <a:bodyPr/>
          <a:lstStyle/>
          <a:p>
            <a:fld id="{BB517636-85FE-B145-BF2A-AAC975576C8D}" type="slidenum">
              <a:rPr lang="en-US"/>
              <a:pPr/>
              <a:t>64</a:t>
            </a:fld>
            <a:endParaRPr lang="en-US"/>
          </a:p>
        </p:txBody>
      </p:sp>
      <p:sp>
        <p:nvSpPr>
          <p:cNvPr id="156675" name="Rectangle 2"/>
          <p:cNvSpPr>
            <a:spLocks noGrp="1" noRot="1" noChangeAspect="1" noChangeArrowheads="1" noTextEdit="1"/>
          </p:cNvSpPr>
          <p:nvPr>
            <p:ph type="sldImg"/>
          </p:nvPr>
        </p:nvSpPr>
        <p:spPr>
          <a:ln/>
        </p:spPr>
      </p:sp>
      <p:sp>
        <p:nvSpPr>
          <p:cNvPr id="156676"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7"/>
          <p:cNvSpPr>
            <a:spLocks noGrp="1" noChangeArrowheads="1"/>
          </p:cNvSpPr>
          <p:nvPr>
            <p:ph type="sldNum" sz="quarter" idx="5"/>
          </p:nvPr>
        </p:nvSpPr>
        <p:spPr>
          <a:noFill/>
        </p:spPr>
        <p:txBody>
          <a:bodyPr/>
          <a:lstStyle/>
          <a:p>
            <a:fld id="{3F029316-7060-0540-AA03-20C540F74859}" type="slidenum">
              <a:rPr lang="en-US"/>
              <a:pPr/>
              <a:t>65</a:t>
            </a:fld>
            <a:endParaRPr lang="en-US"/>
          </a:p>
        </p:txBody>
      </p:sp>
      <p:sp>
        <p:nvSpPr>
          <p:cNvPr id="158723" name="Rectangle 2"/>
          <p:cNvSpPr>
            <a:spLocks noGrp="1" noRot="1" noChangeAspect="1" noChangeArrowheads="1" noTextEdit="1"/>
          </p:cNvSpPr>
          <p:nvPr>
            <p:ph type="sldImg"/>
          </p:nvPr>
        </p:nvSpPr>
        <p:spPr>
          <a:ln/>
        </p:spPr>
      </p:sp>
      <p:sp>
        <p:nvSpPr>
          <p:cNvPr id="158724"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7"/>
          <p:cNvSpPr>
            <a:spLocks noGrp="1" noChangeArrowheads="1"/>
          </p:cNvSpPr>
          <p:nvPr>
            <p:ph type="sldNum" sz="quarter" idx="5"/>
          </p:nvPr>
        </p:nvSpPr>
        <p:spPr>
          <a:noFill/>
        </p:spPr>
        <p:txBody>
          <a:bodyPr/>
          <a:lstStyle/>
          <a:p>
            <a:fld id="{61580288-F0E9-F34C-8B24-0FA360D62545}" type="slidenum">
              <a:rPr lang="en-US"/>
              <a:pPr/>
              <a:t>66</a:t>
            </a:fld>
            <a:endParaRPr lang="en-US"/>
          </a:p>
        </p:txBody>
      </p:sp>
      <p:sp>
        <p:nvSpPr>
          <p:cNvPr id="160771" name="Rectangle 2"/>
          <p:cNvSpPr>
            <a:spLocks noGrp="1" noRot="1" noChangeAspect="1" noChangeArrowheads="1" noTextEdit="1"/>
          </p:cNvSpPr>
          <p:nvPr>
            <p:ph type="sldImg"/>
          </p:nvPr>
        </p:nvSpPr>
        <p:spPr>
          <a:ln/>
        </p:spPr>
      </p:sp>
      <p:sp>
        <p:nvSpPr>
          <p:cNvPr id="160772"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7"/>
          <p:cNvSpPr>
            <a:spLocks noGrp="1" noChangeArrowheads="1"/>
          </p:cNvSpPr>
          <p:nvPr>
            <p:ph type="sldNum" sz="quarter" idx="5"/>
          </p:nvPr>
        </p:nvSpPr>
        <p:spPr>
          <a:noFill/>
        </p:spPr>
        <p:txBody>
          <a:bodyPr/>
          <a:lstStyle/>
          <a:p>
            <a:fld id="{0FDECAFD-9268-6144-8C6D-598CFC33E05E}" type="slidenum">
              <a:rPr lang="en-US"/>
              <a:pPr/>
              <a:t>67</a:t>
            </a:fld>
            <a:endParaRPr lang="en-US"/>
          </a:p>
        </p:txBody>
      </p:sp>
      <p:sp>
        <p:nvSpPr>
          <p:cNvPr id="162819" name="Rectangle 2"/>
          <p:cNvSpPr>
            <a:spLocks noGrp="1" noRot="1" noChangeAspect="1" noChangeArrowheads="1" noTextEdit="1"/>
          </p:cNvSpPr>
          <p:nvPr>
            <p:ph type="sldImg"/>
          </p:nvPr>
        </p:nvSpPr>
        <p:spPr>
          <a:ln/>
        </p:spPr>
      </p:sp>
      <p:sp>
        <p:nvSpPr>
          <p:cNvPr id="162820"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7"/>
          <p:cNvSpPr>
            <a:spLocks noGrp="1" noChangeArrowheads="1"/>
          </p:cNvSpPr>
          <p:nvPr>
            <p:ph type="sldNum" sz="quarter" idx="5"/>
          </p:nvPr>
        </p:nvSpPr>
        <p:spPr>
          <a:noFill/>
        </p:spPr>
        <p:txBody>
          <a:bodyPr/>
          <a:lstStyle/>
          <a:p>
            <a:fld id="{9AE83F05-CB6B-DE41-B99A-5A4A3E627DA1}" type="slidenum">
              <a:rPr lang="en-US"/>
              <a:pPr/>
              <a:t>68</a:t>
            </a:fld>
            <a:endParaRPr lang="en-US"/>
          </a:p>
        </p:txBody>
      </p:sp>
      <p:sp>
        <p:nvSpPr>
          <p:cNvPr id="164867" name="Rectangle 2"/>
          <p:cNvSpPr>
            <a:spLocks noGrp="1" noRot="1" noChangeAspect="1" noChangeArrowheads="1" noTextEdit="1"/>
          </p:cNvSpPr>
          <p:nvPr>
            <p:ph type="sldImg"/>
          </p:nvPr>
        </p:nvSpPr>
        <p:spPr>
          <a:ln/>
        </p:spPr>
      </p:sp>
      <p:sp>
        <p:nvSpPr>
          <p:cNvPr id="164868"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7"/>
          <p:cNvSpPr>
            <a:spLocks noGrp="1" noChangeArrowheads="1"/>
          </p:cNvSpPr>
          <p:nvPr>
            <p:ph type="sldNum" sz="quarter" idx="5"/>
          </p:nvPr>
        </p:nvSpPr>
        <p:spPr>
          <a:noFill/>
        </p:spPr>
        <p:txBody>
          <a:bodyPr/>
          <a:lstStyle/>
          <a:p>
            <a:fld id="{9ED33D28-9C2B-FA44-A359-14B6C90281A0}" type="slidenum">
              <a:rPr lang="en-US"/>
              <a:pPr/>
              <a:t>69</a:t>
            </a:fld>
            <a:endParaRPr lang="en-US"/>
          </a:p>
        </p:txBody>
      </p:sp>
      <p:sp>
        <p:nvSpPr>
          <p:cNvPr id="166915" name="Rectangle 2"/>
          <p:cNvSpPr>
            <a:spLocks noGrp="1" noRot="1" noChangeAspect="1" noChangeArrowheads="1" noTextEdit="1"/>
          </p:cNvSpPr>
          <p:nvPr>
            <p:ph type="sldImg"/>
          </p:nvPr>
        </p:nvSpPr>
        <p:spPr>
          <a:ln/>
        </p:spPr>
      </p:sp>
      <p:sp>
        <p:nvSpPr>
          <p:cNvPr id="166916"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7"/>
          <p:cNvSpPr>
            <a:spLocks noGrp="1" noChangeArrowheads="1"/>
          </p:cNvSpPr>
          <p:nvPr>
            <p:ph type="sldNum" sz="quarter" idx="5"/>
          </p:nvPr>
        </p:nvSpPr>
        <p:spPr>
          <a:noFill/>
        </p:spPr>
        <p:txBody>
          <a:bodyPr/>
          <a:lstStyle/>
          <a:p>
            <a:fld id="{A19B6BA6-1219-DA48-A406-583AEFB9EC0E}" type="slidenum">
              <a:rPr lang="en-US"/>
              <a:pPr/>
              <a:t>70</a:t>
            </a:fld>
            <a:endParaRPr lang="en-US"/>
          </a:p>
        </p:txBody>
      </p:sp>
      <p:sp>
        <p:nvSpPr>
          <p:cNvPr id="168963" name="Rectangle 2"/>
          <p:cNvSpPr>
            <a:spLocks noGrp="1" noRot="1" noChangeAspect="1" noChangeArrowheads="1" noTextEdit="1"/>
          </p:cNvSpPr>
          <p:nvPr>
            <p:ph type="sldImg"/>
          </p:nvPr>
        </p:nvSpPr>
        <p:spPr>
          <a:ln/>
        </p:spPr>
      </p:sp>
      <p:sp>
        <p:nvSpPr>
          <p:cNvPr id="168964"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a:noFill/>
        </p:spPr>
        <p:txBody>
          <a:bodyPr/>
          <a:lstStyle/>
          <a:p>
            <a:fld id="{72BFC542-3536-7C42-93F3-FB3970312B4F}" type="slidenum">
              <a:rPr lang="en-US"/>
              <a:pPr/>
              <a:t>7</a:t>
            </a:fld>
            <a:endParaRPr lang="en-US"/>
          </a:p>
        </p:txBody>
      </p:sp>
      <p:sp>
        <p:nvSpPr>
          <p:cNvPr id="41987" name="Rectangle 2"/>
          <p:cNvSpPr>
            <a:spLocks noGrp="1" noRot="1" noChangeAspect="1" noChangeArrowheads="1" noTextEdit="1"/>
          </p:cNvSpPr>
          <p:nvPr>
            <p:ph type="sldImg"/>
          </p:nvPr>
        </p:nvSpPr>
        <p:spPr>
          <a:ln/>
        </p:spPr>
      </p:sp>
      <p:sp>
        <p:nvSpPr>
          <p:cNvPr id="41988"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7"/>
          <p:cNvSpPr>
            <a:spLocks noGrp="1" noChangeArrowheads="1"/>
          </p:cNvSpPr>
          <p:nvPr>
            <p:ph type="sldNum" sz="quarter" idx="5"/>
          </p:nvPr>
        </p:nvSpPr>
        <p:spPr>
          <a:noFill/>
        </p:spPr>
        <p:txBody>
          <a:bodyPr/>
          <a:lstStyle/>
          <a:p>
            <a:fld id="{838F5E04-B681-734A-A004-62C01F759FF8}" type="slidenum">
              <a:rPr lang="en-US"/>
              <a:pPr/>
              <a:t>71</a:t>
            </a:fld>
            <a:endParaRPr lang="en-US"/>
          </a:p>
        </p:txBody>
      </p:sp>
      <p:sp>
        <p:nvSpPr>
          <p:cNvPr id="171011" name="Rectangle 2"/>
          <p:cNvSpPr>
            <a:spLocks noGrp="1" noRot="1" noChangeAspect="1" noChangeArrowheads="1" noTextEdit="1"/>
          </p:cNvSpPr>
          <p:nvPr>
            <p:ph type="sldImg"/>
          </p:nvPr>
        </p:nvSpPr>
        <p:spPr>
          <a:ln/>
        </p:spPr>
      </p:sp>
      <p:sp>
        <p:nvSpPr>
          <p:cNvPr id="171012" name="Rectangle 3"/>
          <p:cNvSpPr>
            <a:spLocks noGrp="1" noChangeArrowheads="1"/>
          </p:cNvSpPr>
          <p:nvPr>
            <p:ph type="body" idx="1"/>
          </p:nvPr>
        </p:nvSpPr>
        <p:spPr>
          <a:xfrm>
            <a:off x="914400" y="4343400"/>
            <a:ext cx="5029200" cy="4114800"/>
          </a:xfrm>
          <a:noFill/>
          <a:ln/>
        </p:spPr>
        <p:txBody>
          <a:bodyPr/>
          <a:lstStyle/>
          <a:p>
            <a:pPr eaLnBrk="1" hangingPunct="1"/>
            <a:endParaRPr lang="es-ES" dirty="0">
              <a:ea typeface="ＭＳ Ｐゴシック" charset="-128"/>
              <a:cs typeface="ＭＳ Ｐゴシック" charset="-128"/>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Rectangle 7"/>
          <p:cNvSpPr>
            <a:spLocks noGrp="1" noChangeArrowheads="1"/>
          </p:cNvSpPr>
          <p:nvPr>
            <p:ph type="sldNum" sz="quarter" idx="5"/>
          </p:nvPr>
        </p:nvSpPr>
        <p:spPr>
          <a:noFill/>
        </p:spPr>
        <p:txBody>
          <a:bodyPr/>
          <a:lstStyle/>
          <a:p>
            <a:fld id="{9D5D5B38-DE2E-A442-9D4D-A53482A560A9}" type="slidenum">
              <a:rPr lang="en-US"/>
              <a:pPr/>
              <a:t>72</a:t>
            </a:fld>
            <a:endParaRPr lang="en-US"/>
          </a:p>
        </p:txBody>
      </p:sp>
      <p:sp>
        <p:nvSpPr>
          <p:cNvPr id="173059" name="Rectangle 2"/>
          <p:cNvSpPr>
            <a:spLocks noGrp="1" noRot="1" noChangeAspect="1" noChangeArrowheads="1" noTextEdit="1"/>
          </p:cNvSpPr>
          <p:nvPr>
            <p:ph type="sldImg"/>
          </p:nvPr>
        </p:nvSpPr>
        <p:spPr>
          <a:ln/>
        </p:spPr>
      </p:sp>
      <p:sp>
        <p:nvSpPr>
          <p:cNvPr id="173060"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Rectangle 7"/>
          <p:cNvSpPr>
            <a:spLocks noGrp="1" noChangeArrowheads="1"/>
          </p:cNvSpPr>
          <p:nvPr>
            <p:ph type="sldNum" sz="quarter" idx="5"/>
          </p:nvPr>
        </p:nvSpPr>
        <p:spPr>
          <a:noFill/>
        </p:spPr>
        <p:txBody>
          <a:bodyPr/>
          <a:lstStyle/>
          <a:p>
            <a:fld id="{87D29479-D5DB-034A-A30E-55FA33629CAA}" type="slidenum">
              <a:rPr lang="en-US"/>
              <a:pPr/>
              <a:t>73</a:t>
            </a:fld>
            <a:endParaRPr lang="en-US"/>
          </a:p>
        </p:txBody>
      </p:sp>
      <p:sp>
        <p:nvSpPr>
          <p:cNvPr id="175107" name="Rectangle 2"/>
          <p:cNvSpPr>
            <a:spLocks noGrp="1" noRot="1" noChangeAspect="1" noChangeArrowheads="1" noTextEdit="1"/>
          </p:cNvSpPr>
          <p:nvPr>
            <p:ph type="sldImg"/>
          </p:nvPr>
        </p:nvSpPr>
        <p:spPr>
          <a:ln/>
        </p:spPr>
      </p:sp>
      <p:sp>
        <p:nvSpPr>
          <p:cNvPr id="175108"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7"/>
          <p:cNvSpPr>
            <a:spLocks noGrp="1" noChangeArrowheads="1"/>
          </p:cNvSpPr>
          <p:nvPr>
            <p:ph type="sldNum" sz="quarter" idx="5"/>
          </p:nvPr>
        </p:nvSpPr>
        <p:spPr>
          <a:noFill/>
        </p:spPr>
        <p:txBody>
          <a:bodyPr/>
          <a:lstStyle/>
          <a:p>
            <a:fld id="{D14725FF-989E-2C47-8C15-EE983E4C65D9}" type="slidenum">
              <a:rPr lang="en-US"/>
              <a:pPr/>
              <a:t>74</a:t>
            </a:fld>
            <a:endParaRPr lang="en-US"/>
          </a:p>
        </p:txBody>
      </p:sp>
      <p:sp>
        <p:nvSpPr>
          <p:cNvPr id="177155" name="Rectangle 2"/>
          <p:cNvSpPr>
            <a:spLocks noGrp="1" noRot="1" noChangeAspect="1" noChangeArrowheads="1" noTextEdit="1"/>
          </p:cNvSpPr>
          <p:nvPr>
            <p:ph type="sldImg"/>
          </p:nvPr>
        </p:nvSpPr>
        <p:spPr>
          <a:ln/>
        </p:spPr>
      </p:sp>
      <p:sp>
        <p:nvSpPr>
          <p:cNvPr id="177156"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Rectangle 7"/>
          <p:cNvSpPr>
            <a:spLocks noGrp="1" noChangeArrowheads="1"/>
          </p:cNvSpPr>
          <p:nvPr>
            <p:ph type="sldNum" sz="quarter" idx="5"/>
          </p:nvPr>
        </p:nvSpPr>
        <p:spPr>
          <a:noFill/>
        </p:spPr>
        <p:txBody>
          <a:bodyPr/>
          <a:lstStyle/>
          <a:p>
            <a:fld id="{6A21C4EC-2CBC-9F4F-A332-D43665208061}" type="slidenum">
              <a:rPr lang="en-US"/>
              <a:pPr/>
              <a:t>76</a:t>
            </a:fld>
            <a:endParaRPr lang="en-US"/>
          </a:p>
        </p:txBody>
      </p:sp>
      <p:sp>
        <p:nvSpPr>
          <p:cNvPr id="179203" name="Rectangle 2"/>
          <p:cNvSpPr>
            <a:spLocks noGrp="1" noRot="1" noChangeAspect="1" noChangeArrowheads="1" noTextEdit="1"/>
          </p:cNvSpPr>
          <p:nvPr>
            <p:ph type="sldImg"/>
          </p:nvPr>
        </p:nvSpPr>
        <p:spPr>
          <a:ln/>
        </p:spPr>
      </p:sp>
      <p:sp>
        <p:nvSpPr>
          <p:cNvPr id="179204"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7"/>
          <p:cNvSpPr>
            <a:spLocks noGrp="1" noChangeArrowheads="1"/>
          </p:cNvSpPr>
          <p:nvPr>
            <p:ph type="sldNum" sz="quarter" idx="5"/>
          </p:nvPr>
        </p:nvSpPr>
        <p:spPr>
          <a:noFill/>
        </p:spPr>
        <p:txBody>
          <a:bodyPr/>
          <a:lstStyle/>
          <a:p>
            <a:fld id="{89643875-3CA9-BA4D-9CB9-A98F99E2079E}" type="slidenum">
              <a:rPr lang="en-US"/>
              <a:pPr/>
              <a:t>77</a:t>
            </a:fld>
            <a:endParaRPr lang="en-US"/>
          </a:p>
        </p:txBody>
      </p:sp>
      <p:sp>
        <p:nvSpPr>
          <p:cNvPr id="181251" name="Rectangle 2"/>
          <p:cNvSpPr>
            <a:spLocks noGrp="1" noRot="1" noChangeAspect="1" noChangeArrowheads="1" noTextEdit="1"/>
          </p:cNvSpPr>
          <p:nvPr>
            <p:ph type="sldImg"/>
          </p:nvPr>
        </p:nvSpPr>
        <p:spPr>
          <a:ln/>
        </p:spPr>
      </p:sp>
      <p:sp>
        <p:nvSpPr>
          <p:cNvPr id="181252"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7"/>
          <p:cNvSpPr>
            <a:spLocks noGrp="1" noChangeArrowheads="1"/>
          </p:cNvSpPr>
          <p:nvPr>
            <p:ph type="sldNum" sz="quarter" idx="5"/>
          </p:nvPr>
        </p:nvSpPr>
        <p:spPr>
          <a:noFill/>
        </p:spPr>
        <p:txBody>
          <a:bodyPr/>
          <a:lstStyle/>
          <a:p>
            <a:fld id="{695D66D6-00F7-D84D-A6C2-58D67DBEBD7F}" type="slidenum">
              <a:rPr lang="en-US"/>
              <a:pPr/>
              <a:t>78</a:t>
            </a:fld>
            <a:endParaRPr lang="en-US"/>
          </a:p>
        </p:txBody>
      </p:sp>
      <p:sp>
        <p:nvSpPr>
          <p:cNvPr id="183299" name="Rectangle 2"/>
          <p:cNvSpPr>
            <a:spLocks noGrp="1" noRot="1" noChangeAspect="1" noChangeArrowheads="1" noTextEdit="1"/>
          </p:cNvSpPr>
          <p:nvPr>
            <p:ph type="sldImg"/>
          </p:nvPr>
        </p:nvSpPr>
        <p:spPr>
          <a:ln/>
        </p:spPr>
      </p:sp>
      <p:sp>
        <p:nvSpPr>
          <p:cNvPr id="183300"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Rectangle 7"/>
          <p:cNvSpPr>
            <a:spLocks noGrp="1" noChangeArrowheads="1"/>
          </p:cNvSpPr>
          <p:nvPr>
            <p:ph type="sldNum" sz="quarter" idx="5"/>
          </p:nvPr>
        </p:nvSpPr>
        <p:spPr>
          <a:noFill/>
        </p:spPr>
        <p:txBody>
          <a:bodyPr/>
          <a:lstStyle/>
          <a:p>
            <a:fld id="{EEF70925-7159-5A4A-92A3-080C7F0E552F}" type="slidenum">
              <a:rPr lang="en-US"/>
              <a:pPr/>
              <a:t>79</a:t>
            </a:fld>
            <a:endParaRPr lang="en-US"/>
          </a:p>
        </p:txBody>
      </p:sp>
      <p:sp>
        <p:nvSpPr>
          <p:cNvPr id="185347" name="Rectangle 2"/>
          <p:cNvSpPr>
            <a:spLocks noGrp="1" noRot="1" noChangeAspect="1" noChangeArrowheads="1" noTextEdit="1"/>
          </p:cNvSpPr>
          <p:nvPr>
            <p:ph type="sldImg"/>
          </p:nvPr>
        </p:nvSpPr>
        <p:spPr>
          <a:ln/>
        </p:spPr>
      </p:sp>
      <p:sp>
        <p:nvSpPr>
          <p:cNvPr id="185348"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Rectangle 7"/>
          <p:cNvSpPr>
            <a:spLocks noGrp="1" noChangeArrowheads="1"/>
          </p:cNvSpPr>
          <p:nvPr>
            <p:ph type="sldNum" sz="quarter" idx="5"/>
          </p:nvPr>
        </p:nvSpPr>
        <p:spPr>
          <a:noFill/>
        </p:spPr>
        <p:txBody>
          <a:bodyPr/>
          <a:lstStyle/>
          <a:p>
            <a:fld id="{4A7B4099-4517-7F4B-A16A-D9F45A5102F9}" type="slidenum">
              <a:rPr lang="en-US"/>
              <a:pPr/>
              <a:t>80</a:t>
            </a:fld>
            <a:endParaRPr lang="en-US"/>
          </a:p>
        </p:txBody>
      </p:sp>
      <p:sp>
        <p:nvSpPr>
          <p:cNvPr id="187395" name="Rectangle 2"/>
          <p:cNvSpPr>
            <a:spLocks noGrp="1" noRot="1" noChangeAspect="1" noChangeArrowheads="1" noTextEdit="1"/>
          </p:cNvSpPr>
          <p:nvPr>
            <p:ph type="sldImg"/>
          </p:nvPr>
        </p:nvSpPr>
        <p:spPr>
          <a:ln/>
        </p:spPr>
      </p:sp>
      <p:sp>
        <p:nvSpPr>
          <p:cNvPr id="187396"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Rectangle 7"/>
          <p:cNvSpPr>
            <a:spLocks noGrp="1" noChangeArrowheads="1"/>
          </p:cNvSpPr>
          <p:nvPr>
            <p:ph type="sldNum" sz="quarter" idx="5"/>
          </p:nvPr>
        </p:nvSpPr>
        <p:spPr>
          <a:noFill/>
        </p:spPr>
        <p:txBody>
          <a:bodyPr/>
          <a:lstStyle/>
          <a:p>
            <a:fld id="{014FA733-1F7F-CD41-B8A0-F65A3786A33F}" type="slidenum">
              <a:rPr lang="en-US"/>
              <a:pPr/>
              <a:t>81</a:t>
            </a:fld>
            <a:endParaRPr lang="en-US"/>
          </a:p>
        </p:txBody>
      </p:sp>
      <p:sp>
        <p:nvSpPr>
          <p:cNvPr id="189443" name="Rectangle 2"/>
          <p:cNvSpPr>
            <a:spLocks noGrp="1" noRot="1" noChangeAspect="1" noChangeArrowheads="1" noTextEdit="1"/>
          </p:cNvSpPr>
          <p:nvPr>
            <p:ph type="sldImg"/>
          </p:nvPr>
        </p:nvSpPr>
        <p:spPr>
          <a:ln/>
        </p:spPr>
      </p:sp>
      <p:sp>
        <p:nvSpPr>
          <p:cNvPr id="189444"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p:cNvSpPr>
            <a:spLocks noGrp="1" noChangeArrowheads="1"/>
          </p:cNvSpPr>
          <p:nvPr>
            <p:ph type="sldNum" sz="quarter" idx="5"/>
          </p:nvPr>
        </p:nvSpPr>
        <p:spPr>
          <a:noFill/>
        </p:spPr>
        <p:txBody>
          <a:bodyPr/>
          <a:lstStyle/>
          <a:p>
            <a:fld id="{07DE23E5-77AD-1A48-A9E1-2B4ADEB2733E}" type="slidenum">
              <a:rPr lang="en-US"/>
              <a:pPr/>
              <a:t>8</a:t>
            </a:fld>
            <a:endParaRPr lang="en-US"/>
          </a:p>
        </p:txBody>
      </p:sp>
      <p:sp>
        <p:nvSpPr>
          <p:cNvPr id="44035" name="Rectangle 2"/>
          <p:cNvSpPr>
            <a:spLocks noGrp="1" noRot="1" noChangeAspect="1" noChangeArrowheads="1" noTextEdit="1"/>
          </p:cNvSpPr>
          <p:nvPr>
            <p:ph type="sldImg"/>
          </p:nvPr>
        </p:nvSpPr>
        <p:spPr>
          <a:ln/>
        </p:spPr>
      </p:sp>
      <p:sp>
        <p:nvSpPr>
          <p:cNvPr id="44036" name="Rectangle 3"/>
          <p:cNvSpPr>
            <a:spLocks noGrp="1" noChangeArrowheads="1"/>
          </p:cNvSpPr>
          <p:nvPr>
            <p:ph type="body" idx="1"/>
          </p:nvPr>
        </p:nvSpPr>
        <p:spPr>
          <a:xfrm>
            <a:off x="914400" y="4343400"/>
            <a:ext cx="5029200" cy="4114800"/>
          </a:xfrm>
          <a:noFill/>
          <a:ln/>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s-ES" dirty="0">
                <a:latin typeface="Arial" charset="0"/>
                <a:hlinkClick r:id="rId3"/>
              </a:rPr>
              <a:t>http://www.falstad.com/ripple/ex-2source.html</a:t>
            </a:r>
            <a:endParaRPr lang="es-ES" dirty="0">
              <a:latin typeface="Arial" charset="0"/>
            </a:endParaRPr>
          </a:p>
          <a:p>
            <a:pPr eaLnBrk="1" hangingPunct="1"/>
            <a:endParaRPr lang="es-ES" dirty="0">
              <a:ea typeface="ＭＳ Ｐゴシック" charset="-128"/>
              <a:cs typeface="ＭＳ Ｐゴシック" charset="-128"/>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7"/>
          <p:cNvSpPr>
            <a:spLocks noGrp="1" noChangeArrowheads="1"/>
          </p:cNvSpPr>
          <p:nvPr>
            <p:ph type="sldNum" sz="quarter" idx="5"/>
          </p:nvPr>
        </p:nvSpPr>
        <p:spPr>
          <a:noFill/>
        </p:spPr>
        <p:txBody>
          <a:bodyPr/>
          <a:lstStyle/>
          <a:p>
            <a:fld id="{D00D5A78-764B-6244-80C2-547A4CECECB6}" type="slidenum">
              <a:rPr lang="en-US"/>
              <a:pPr/>
              <a:t>82</a:t>
            </a:fld>
            <a:endParaRPr lang="en-US"/>
          </a:p>
        </p:txBody>
      </p:sp>
      <p:sp>
        <p:nvSpPr>
          <p:cNvPr id="191491" name="Rectangle 2"/>
          <p:cNvSpPr>
            <a:spLocks noGrp="1" noRot="1" noChangeAspect="1" noChangeArrowheads="1" noTextEdit="1"/>
          </p:cNvSpPr>
          <p:nvPr>
            <p:ph type="sldImg"/>
          </p:nvPr>
        </p:nvSpPr>
        <p:spPr>
          <a:ln/>
        </p:spPr>
      </p:sp>
      <p:sp>
        <p:nvSpPr>
          <p:cNvPr id="191492"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Rectangle 7"/>
          <p:cNvSpPr>
            <a:spLocks noGrp="1" noChangeArrowheads="1"/>
          </p:cNvSpPr>
          <p:nvPr>
            <p:ph type="sldNum" sz="quarter" idx="5"/>
          </p:nvPr>
        </p:nvSpPr>
        <p:spPr>
          <a:noFill/>
        </p:spPr>
        <p:txBody>
          <a:bodyPr/>
          <a:lstStyle/>
          <a:p>
            <a:fld id="{537EDEF6-A130-064D-A59A-68CE8D9E6B5C}" type="slidenum">
              <a:rPr lang="en-US"/>
              <a:pPr/>
              <a:t>83</a:t>
            </a:fld>
            <a:endParaRPr lang="en-US"/>
          </a:p>
        </p:txBody>
      </p:sp>
      <p:sp>
        <p:nvSpPr>
          <p:cNvPr id="193539" name="Rectangle 2"/>
          <p:cNvSpPr>
            <a:spLocks noGrp="1" noRot="1" noChangeAspect="1" noChangeArrowheads="1" noTextEdit="1"/>
          </p:cNvSpPr>
          <p:nvPr>
            <p:ph type="sldImg"/>
          </p:nvPr>
        </p:nvSpPr>
        <p:spPr>
          <a:ln/>
        </p:spPr>
      </p:sp>
      <p:sp>
        <p:nvSpPr>
          <p:cNvPr id="193540"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7"/>
          <p:cNvSpPr>
            <a:spLocks noGrp="1" noChangeArrowheads="1"/>
          </p:cNvSpPr>
          <p:nvPr>
            <p:ph type="sldNum" sz="quarter" idx="5"/>
          </p:nvPr>
        </p:nvSpPr>
        <p:spPr>
          <a:noFill/>
        </p:spPr>
        <p:txBody>
          <a:bodyPr/>
          <a:lstStyle/>
          <a:p>
            <a:fld id="{1CD59401-DEEC-2B4B-9484-274B6D8E2F68}" type="slidenum">
              <a:rPr lang="en-US"/>
              <a:pPr/>
              <a:t>84</a:t>
            </a:fld>
            <a:endParaRPr lang="en-US"/>
          </a:p>
        </p:txBody>
      </p:sp>
      <p:sp>
        <p:nvSpPr>
          <p:cNvPr id="195587" name="Rectangle 2"/>
          <p:cNvSpPr>
            <a:spLocks noGrp="1" noRot="1" noChangeAspect="1" noChangeArrowheads="1" noTextEdit="1"/>
          </p:cNvSpPr>
          <p:nvPr>
            <p:ph type="sldImg"/>
          </p:nvPr>
        </p:nvSpPr>
        <p:spPr>
          <a:ln/>
        </p:spPr>
      </p:sp>
      <p:sp>
        <p:nvSpPr>
          <p:cNvPr id="195588"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7"/>
          <p:cNvSpPr>
            <a:spLocks noGrp="1" noChangeArrowheads="1"/>
          </p:cNvSpPr>
          <p:nvPr>
            <p:ph type="sldNum" sz="quarter" idx="5"/>
          </p:nvPr>
        </p:nvSpPr>
        <p:spPr>
          <a:noFill/>
        </p:spPr>
        <p:txBody>
          <a:bodyPr/>
          <a:lstStyle/>
          <a:p>
            <a:fld id="{9FE781C6-9339-2148-9356-D9DAE12B00BD}" type="slidenum">
              <a:rPr lang="en-US"/>
              <a:pPr/>
              <a:t>85</a:t>
            </a:fld>
            <a:endParaRPr lang="en-US"/>
          </a:p>
        </p:txBody>
      </p:sp>
      <p:sp>
        <p:nvSpPr>
          <p:cNvPr id="197635" name="Rectangle 2"/>
          <p:cNvSpPr>
            <a:spLocks noGrp="1" noRot="1" noChangeAspect="1" noChangeArrowheads="1" noTextEdit="1"/>
          </p:cNvSpPr>
          <p:nvPr>
            <p:ph type="sldImg"/>
          </p:nvPr>
        </p:nvSpPr>
        <p:spPr>
          <a:ln/>
        </p:spPr>
      </p:sp>
      <p:sp>
        <p:nvSpPr>
          <p:cNvPr id="197636"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7"/>
          <p:cNvSpPr>
            <a:spLocks noGrp="1" noChangeArrowheads="1"/>
          </p:cNvSpPr>
          <p:nvPr>
            <p:ph type="sldNum" sz="quarter" idx="5"/>
          </p:nvPr>
        </p:nvSpPr>
        <p:spPr>
          <a:noFill/>
        </p:spPr>
        <p:txBody>
          <a:bodyPr/>
          <a:lstStyle/>
          <a:p>
            <a:fld id="{9FE781C6-9339-2148-9356-D9DAE12B00BD}" type="slidenum">
              <a:rPr lang="en-US"/>
              <a:pPr/>
              <a:t>86</a:t>
            </a:fld>
            <a:endParaRPr lang="en-US"/>
          </a:p>
        </p:txBody>
      </p:sp>
      <p:sp>
        <p:nvSpPr>
          <p:cNvPr id="197635" name="Rectangle 2"/>
          <p:cNvSpPr>
            <a:spLocks noGrp="1" noRot="1" noChangeAspect="1" noChangeArrowheads="1" noTextEdit="1"/>
          </p:cNvSpPr>
          <p:nvPr>
            <p:ph type="sldImg"/>
          </p:nvPr>
        </p:nvSpPr>
        <p:spPr>
          <a:ln/>
        </p:spPr>
      </p:sp>
      <p:sp>
        <p:nvSpPr>
          <p:cNvPr id="197636"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7"/>
          <p:cNvSpPr>
            <a:spLocks noGrp="1" noChangeArrowheads="1"/>
          </p:cNvSpPr>
          <p:nvPr>
            <p:ph type="sldNum" sz="quarter" idx="5"/>
          </p:nvPr>
        </p:nvSpPr>
        <p:spPr>
          <a:noFill/>
        </p:spPr>
        <p:txBody>
          <a:bodyPr/>
          <a:lstStyle/>
          <a:p>
            <a:fld id="{9FE781C6-9339-2148-9356-D9DAE12B00BD}" type="slidenum">
              <a:rPr lang="en-US"/>
              <a:pPr/>
              <a:t>87</a:t>
            </a:fld>
            <a:endParaRPr lang="en-US"/>
          </a:p>
        </p:txBody>
      </p:sp>
      <p:sp>
        <p:nvSpPr>
          <p:cNvPr id="197635" name="Rectangle 2"/>
          <p:cNvSpPr>
            <a:spLocks noGrp="1" noRot="1" noChangeAspect="1" noChangeArrowheads="1" noTextEdit="1"/>
          </p:cNvSpPr>
          <p:nvPr>
            <p:ph type="sldImg"/>
          </p:nvPr>
        </p:nvSpPr>
        <p:spPr>
          <a:ln/>
        </p:spPr>
      </p:sp>
      <p:sp>
        <p:nvSpPr>
          <p:cNvPr id="197636"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7"/>
          <p:cNvSpPr>
            <a:spLocks noGrp="1" noChangeArrowheads="1"/>
          </p:cNvSpPr>
          <p:nvPr>
            <p:ph type="sldNum" sz="quarter" idx="5"/>
          </p:nvPr>
        </p:nvSpPr>
        <p:spPr>
          <a:noFill/>
        </p:spPr>
        <p:txBody>
          <a:bodyPr/>
          <a:lstStyle/>
          <a:p>
            <a:fld id="{9FE781C6-9339-2148-9356-D9DAE12B00BD}" type="slidenum">
              <a:rPr lang="en-US"/>
              <a:pPr/>
              <a:t>88</a:t>
            </a:fld>
            <a:endParaRPr lang="en-US"/>
          </a:p>
        </p:txBody>
      </p:sp>
      <p:sp>
        <p:nvSpPr>
          <p:cNvPr id="197635" name="Rectangle 2"/>
          <p:cNvSpPr>
            <a:spLocks noGrp="1" noRot="1" noChangeAspect="1" noChangeArrowheads="1" noTextEdit="1"/>
          </p:cNvSpPr>
          <p:nvPr>
            <p:ph type="sldImg"/>
          </p:nvPr>
        </p:nvSpPr>
        <p:spPr>
          <a:ln/>
        </p:spPr>
      </p:sp>
      <p:sp>
        <p:nvSpPr>
          <p:cNvPr id="197636"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7"/>
          <p:cNvSpPr>
            <a:spLocks noGrp="1" noChangeArrowheads="1"/>
          </p:cNvSpPr>
          <p:nvPr>
            <p:ph type="sldNum" sz="quarter" idx="5"/>
          </p:nvPr>
        </p:nvSpPr>
        <p:spPr>
          <a:noFill/>
        </p:spPr>
        <p:txBody>
          <a:bodyPr/>
          <a:lstStyle/>
          <a:p>
            <a:fld id="{9FE781C6-9339-2148-9356-D9DAE12B00BD}" type="slidenum">
              <a:rPr lang="en-US"/>
              <a:pPr/>
              <a:t>89</a:t>
            </a:fld>
            <a:endParaRPr lang="en-US"/>
          </a:p>
        </p:txBody>
      </p:sp>
      <p:sp>
        <p:nvSpPr>
          <p:cNvPr id="197635" name="Rectangle 2"/>
          <p:cNvSpPr>
            <a:spLocks noGrp="1" noRot="1" noChangeAspect="1" noChangeArrowheads="1" noTextEdit="1"/>
          </p:cNvSpPr>
          <p:nvPr>
            <p:ph type="sldImg"/>
          </p:nvPr>
        </p:nvSpPr>
        <p:spPr>
          <a:ln/>
        </p:spPr>
      </p:sp>
      <p:sp>
        <p:nvSpPr>
          <p:cNvPr id="197636"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7"/>
          <p:cNvSpPr>
            <a:spLocks noGrp="1" noChangeArrowheads="1"/>
          </p:cNvSpPr>
          <p:nvPr>
            <p:ph type="sldNum" sz="quarter" idx="5"/>
          </p:nvPr>
        </p:nvSpPr>
        <p:spPr>
          <a:noFill/>
        </p:spPr>
        <p:txBody>
          <a:bodyPr/>
          <a:lstStyle/>
          <a:p>
            <a:fld id="{9FE781C6-9339-2148-9356-D9DAE12B00BD}" type="slidenum">
              <a:rPr lang="en-US"/>
              <a:pPr/>
              <a:t>90</a:t>
            </a:fld>
            <a:endParaRPr lang="en-US"/>
          </a:p>
        </p:txBody>
      </p:sp>
      <p:sp>
        <p:nvSpPr>
          <p:cNvPr id="197635" name="Rectangle 2"/>
          <p:cNvSpPr>
            <a:spLocks noGrp="1" noRot="1" noChangeAspect="1" noChangeArrowheads="1" noTextEdit="1"/>
          </p:cNvSpPr>
          <p:nvPr>
            <p:ph type="sldImg"/>
          </p:nvPr>
        </p:nvSpPr>
        <p:spPr>
          <a:ln/>
        </p:spPr>
      </p:sp>
      <p:sp>
        <p:nvSpPr>
          <p:cNvPr id="197636"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Rectangle 7"/>
          <p:cNvSpPr>
            <a:spLocks noGrp="1" noChangeArrowheads="1"/>
          </p:cNvSpPr>
          <p:nvPr>
            <p:ph type="sldNum" sz="quarter" idx="5"/>
          </p:nvPr>
        </p:nvSpPr>
        <p:spPr>
          <a:noFill/>
        </p:spPr>
        <p:txBody>
          <a:bodyPr/>
          <a:lstStyle/>
          <a:p>
            <a:fld id="{E3FCCD79-8809-874C-8A67-843889C0456D}" type="slidenum">
              <a:rPr lang="en-US"/>
              <a:pPr/>
              <a:t>91</a:t>
            </a:fld>
            <a:endParaRPr lang="en-US"/>
          </a:p>
        </p:txBody>
      </p:sp>
      <p:sp>
        <p:nvSpPr>
          <p:cNvPr id="199683" name="Rectangle 2"/>
          <p:cNvSpPr>
            <a:spLocks noGrp="1" noRot="1" noChangeAspect="1" noChangeArrowheads="1" noTextEdit="1"/>
          </p:cNvSpPr>
          <p:nvPr>
            <p:ph type="sldImg"/>
          </p:nvPr>
        </p:nvSpPr>
        <p:spPr>
          <a:ln/>
        </p:spPr>
      </p:sp>
      <p:sp>
        <p:nvSpPr>
          <p:cNvPr id="199684"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p:cNvSpPr>
            <a:spLocks noGrp="1" noChangeArrowheads="1"/>
          </p:cNvSpPr>
          <p:nvPr>
            <p:ph type="sldNum" sz="quarter" idx="5"/>
          </p:nvPr>
        </p:nvSpPr>
        <p:spPr>
          <a:noFill/>
        </p:spPr>
        <p:txBody>
          <a:bodyPr/>
          <a:lstStyle/>
          <a:p>
            <a:fld id="{AA76BD54-FD9B-534C-AC35-C3A896BE39BF}" type="slidenum">
              <a:rPr lang="en-US"/>
              <a:pPr/>
              <a:t>9</a:t>
            </a:fld>
            <a:endParaRPr lang="en-US"/>
          </a:p>
        </p:txBody>
      </p:sp>
      <p:sp>
        <p:nvSpPr>
          <p:cNvPr id="46083" name="Rectangle 2"/>
          <p:cNvSpPr>
            <a:spLocks noGrp="1" noRot="1" noChangeAspect="1" noChangeArrowheads="1" noTextEdit="1"/>
          </p:cNvSpPr>
          <p:nvPr>
            <p:ph type="sldImg"/>
          </p:nvPr>
        </p:nvSpPr>
        <p:spPr>
          <a:ln/>
        </p:spPr>
      </p:sp>
      <p:sp>
        <p:nvSpPr>
          <p:cNvPr id="46084"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685800" y="2130425"/>
            <a:ext cx="7772400" cy="1470025"/>
          </a:xfrm>
          <a:prstGeom prst="rect">
            <a:avLst/>
          </a:prstGeom>
        </p:spPr>
        <p:txBody>
          <a:bodyPr vert="horz"/>
          <a:lstStyle/>
          <a:p>
            <a:r>
              <a:rPr lang="es-ES_tradnl"/>
              <a:t>Clic para editar título</a:t>
            </a:r>
          </a:p>
        </p:txBody>
      </p:sp>
      <p:sp>
        <p:nvSpPr>
          <p:cNvPr id="3" name="Subtítulo 2"/>
          <p:cNvSpPr>
            <a:spLocks noGrp="1"/>
          </p:cNvSpPr>
          <p:nvPr>
            <p:ph type="subTitle" idx="1"/>
          </p:nvPr>
        </p:nvSpPr>
        <p:spPr>
          <a:xfrm>
            <a:off x="1371600" y="3886200"/>
            <a:ext cx="6400800" cy="1752600"/>
          </a:xfrm>
          <a:prstGeom prst="rect">
            <a:avLst/>
          </a:prstGeom>
        </p:spPr>
        <p:txBody>
          <a:bodyPr vert="horz"/>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s-ES_tradnl"/>
              <a:t>Haga clic para modificar el estilo de subtítulo del patrón</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a:prstGeom prst="rect">
            <a:avLst/>
          </a:prstGeom>
        </p:spPr>
        <p:txBody>
          <a:bodyPr vert="horz"/>
          <a:lstStyle/>
          <a:p>
            <a:r>
              <a:rPr lang="es-ES_tradnl"/>
              <a:t>Clic para editar título</a:t>
            </a:r>
          </a:p>
        </p:txBody>
      </p:sp>
      <p:sp>
        <p:nvSpPr>
          <p:cNvPr id="3" name="Marcador de texto vertical 2"/>
          <p:cNvSpPr>
            <a:spLocks noGrp="1"/>
          </p:cNvSpPr>
          <p:nvPr>
            <p:ph type="body" orient="vert" idx="1"/>
          </p:nvPr>
        </p:nvSpPr>
        <p:spPr>
          <a:xfrm>
            <a:off x="457200" y="1600200"/>
            <a:ext cx="8229600" cy="4525963"/>
          </a:xfrm>
          <a:prstGeom prst="rect">
            <a:avLst/>
          </a:prstGeom>
        </p:spPr>
        <p:txBody>
          <a:bodyPr vert="eaVert"/>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6629400" y="274638"/>
            <a:ext cx="2057400" cy="5851525"/>
          </a:xfrm>
          <a:prstGeom prst="rect">
            <a:avLst/>
          </a:prstGeom>
        </p:spPr>
        <p:txBody>
          <a:bodyPr vert="eaVert"/>
          <a:lstStyle/>
          <a:p>
            <a:r>
              <a:rPr lang="es-ES_tradnl"/>
              <a:t>Clic para editar título</a:t>
            </a:r>
          </a:p>
        </p:txBody>
      </p:sp>
      <p:sp>
        <p:nvSpPr>
          <p:cNvPr id="3" name="Marcador de texto vertical 2"/>
          <p:cNvSpPr>
            <a:spLocks noGrp="1"/>
          </p:cNvSpPr>
          <p:nvPr>
            <p:ph type="body" orient="vert" idx="1"/>
          </p:nvPr>
        </p:nvSpPr>
        <p:spPr>
          <a:xfrm>
            <a:off x="457200" y="274638"/>
            <a:ext cx="6019800" cy="5851525"/>
          </a:xfrm>
          <a:prstGeom prst="rect">
            <a:avLst/>
          </a:prstGeom>
        </p:spPr>
        <p:txBody>
          <a:bodyPr vert="eaVert"/>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685800" y="2130425"/>
            <a:ext cx="7772400" cy="1470025"/>
          </a:xfrm>
          <a:prstGeom prst="rect">
            <a:avLst/>
          </a:prstGeom>
        </p:spPr>
        <p:txBody>
          <a:bodyPr vert="horz"/>
          <a:lstStyle/>
          <a:p>
            <a:r>
              <a:rPr lang="es-ES_tradnl"/>
              <a:t>Clic para editar título</a:t>
            </a:r>
          </a:p>
        </p:txBody>
      </p:sp>
      <p:sp>
        <p:nvSpPr>
          <p:cNvPr id="3" name="Subtítulo 2"/>
          <p:cNvSpPr>
            <a:spLocks noGrp="1"/>
          </p:cNvSpPr>
          <p:nvPr>
            <p:ph type="subTitle" idx="1"/>
          </p:nvPr>
        </p:nvSpPr>
        <p:spPr>
          <a:xfrm>
            <a:off x="1371600" y="3886200"/>
            <a:ext cx="6400800" cy="1752600"/>
          </a:xfrm>
          <a:prstGeom prst="rect">
            <a:avLst/>
          </a:prstGeom>
        </p:spPr>
        <p:txBody>
          <a:bodyPr vert="horz"/>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s-ES_tradnl"/>
              <a:t>Haga clic para modificar el estilo de subtítulo del patrón</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a:prstGeom prst="rect">
            <a:avLst/>
          </a:prstGeom>
        </p:spPr>
        <p:txBody>
          <a:bodyPr vert="horz"/>
          <a:lstStyle/>
          <a:p>
            <a:r>
              <a:rPr lang="es-ES_tradnl"/>
              <a:t>Clic para editar título</a:t>
            </a:r>
          </a:p>
        </p:txBody>
      </p:sp>
      <p:sp>
        <p:nvSpPr>
          <p:cNvPr id="3" name="Marcador de contenido 2"/>
          <p:cNvSpPr>
            <a:spLocks noGrp="1"/>
          </p:cNvSpPr>
          <p:nvPr>
            <p:ph idx="1"/>
          </p:nvPr>
        </p:nvSpPr>
        <p:spPr>
          <a:xfrm>
            <a:off x="457200" y="1600200"/>
            <a:ext cx="8229600" cy="4525963"/>
          </a:xfrm>
          <a:prstGeom prst="rect">
            <a:avLst/>
          </a:prstGeom>
        </p:spPr>
        <p:txBody>
          <a:bodyPr vert="horz"/>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722313" y="4406900"/>
            <a:ext cx="7772400" cy="1362075"/>
          </a:xfrm>
          <a:prstGeom prst="rect">
            <a:avLst/>
          </a:prstGeom>
        </p:spPr>
        <p:txBody>
          <a:bodyPr vert="horz" anchor="t"/>
          <a:lstStyle>
            <a:lvl1pPr algn="l">
              <a:defRPr sz="4000" b="1" cap="all"/>
            </a:lvl1pPr>
          </a:lstStyle>
          <a:p>
            <a:r>
              <a:rPr lang="es-ES_tradnl"/>
              <a:t>Clic para editar título</a:t>
            </a:r>
          </a:p>
        </p:txBody>
      </p:sp>
      <p:sp>
        <p:nvSpPr>
          <p:cNvPr id="3" name="Marcador de texto 2"/>
          <p:cNvSpPr>
            <a:spLocks noGrp="1"/>
          </p:cNvSpPr>
          <p:nvPr>
            <p:ph type="body" idx="1"/>
          </p:nvPr>
        </p:nvSpPr>
        <p:spPr>
          <a:xfrm>
            <a:off x="722313" y="2906713"/>
            <a:ext cx="7772400" cy="1500187"/>
          </a:xfrm>
          <a:prstGeom prst="rect">
            <a:avLst/>
          </a:prstGeom>
        </p:spPr>
        <p:txBody>
          <a:bodyPr vert="horz"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_tradnl"/>
              <a:t>Haga clic para modificar el estilo de texto del patrón</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a:prstGeom prst="rect">
            <a:avLst/>
          </a:prstGeom>
        </p:spPr>
        <p:txBody>
          <a:bodyPr vert="horz"/>
          <a:lstStyle/>
          <a:p>
            <a:r>
              <a:rPr lang="es-ES_tradnl"/>
              <a:t>Clic para editar título</a:t>
            </a:r>
          </a:p>
        </p:txBody>
      </p:sp>
      <p:sp>
        <p:nvSpPr>
          <p:cNvPr id="3" name="Marcador de contenido 2"/>
          <p:cNvSpPr>
            <a:spLocks noGrp="1"/>
          </p:cNvSpPr>
          <p:nvPr>
            <p:ph sz="half" idx="1"/>
          </p:nvPr>
        </p:nvSpPr>
        <p:spPr>
          <a:xfrm>
            <a:off x="457200" y="1600200"/>
            <a:ext cx="4038600"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
        <p:nvSpPr>
          <p:cNvPr id="4" name="Marcador de contenido 3"/>
          <p:cNvSpPr>
            <a:spLocks noGrp="1"/>
          </p:cNvSpPr>
          <p:nvPr>
            <p:ph sz="half" idx="2"/>
          </p:nvPr>
        </p:nvSpPr>
        <p:spPr>
          <a:xfrm>
            <a:off x="4648200" y="1600200"/>
            <a:ext cx="4038600"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a:prstGeom prst="rect">
            <a:avLst/>
          </a:prstGeom>
        </p:spPr>
        <p:txBody>
          <a:bodyPr vert="horz"/>
          <a:lstStyle>
            <a:lvl1pPr>
              <a:defRPr/>
            </a:lvl1pPr>
          </a:lstStyle>
          <a:p>
            <a:r>
              <a:rPr lang="es-ES_tradnl"/>
              <a:t>Clic para editar título</a:t>
            </a:r>
          </a:p>
        </p:txBody>
      </p:sp>
      <p:sp>
        <p:nvSpPr>
          <p:cNvPr id="3" name="Marcador de texto 2"/>
          <p:cNvSpPr>
            <a:spLocks noGrp="1"/>
          </p:cNvSpPr>
          <p:nvPr>
            <p:ph type="body" idx="1"/>
          </p:nvPr>
        </p:nvSpPr>
        <p:spPr>
          <a:xfrm>
            <a:off x="457200" y="1535113"/>
            <a:ext cx="4040188" cy="639762"/>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_tradnl"/>
              <a:t>Haga clic para modificar el estilo de texto del patrón</a:t>
            </a:r>
          </a:p>
        </p:txBody>
      </p:sp>
      <p:sp>
        <p:nvSpPr>
          <p:cNvPr id="4" name="Marcador de contenido 3"/>
          <p:cNvSpPr>
            <a:spLocks noGrp="1"/>
          </p:cNvSpPr>
          <p:nvPr>
            <p:ph sz="half" idx="2"/>
          </p:nvPr>
        </p:nvSpPr>
        <p:spPr>
          <a:xfrm>
            <a:off x="457200" y="2174875"/>
            <a:ext cx="4040188"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
        <p:nvSpPr>
          <p:cNvPr id="5" name="Marcador de texto 4"/>
          <p:cNvSpPr>
            <a:spLocks noGrp="1"/>
          </p:cNvSpPr>
          <p:nvPr>
            <p:ph type="body" sz="quarter" idx="3"/>
          </p:nvPr>
        </p:nvSpPr>
        <p:spPr>
          <a:xfrm>
            <a:off x="4645025" y="1535113"/>
            <a:ext cx="4041775" cy="639762"/>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_tradnl"/>
              <a:t>Haga clic para modificar el estilo de texto del patrón</a:t>
            </a:r>
          </a:p>
        </p:txBody>
      </p:sp>
      <p:sp>
        <p:nvSpPr>
          <p:cNvPr id="6" name="Marcador de contenido 5"/>
          <p:cNvSpPr>
            <a:spLocks noGrp="1"/>
          </p:cNvSpPr>
          <p:nvPr>
            <p:ph sz="quarter" idx="4"/>
          </p:nvPr>
        </p:nvSpPr>
        <p:spPr>
          <a:xfrm>
            <a:off x="4645025" y="2174875"/>
            <a:ext cx="4041775"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a:prstGeom prst="rect">
            <a:avLst/>
          </a:prstGeom>
        </p:spPr>
        <p:txBody>
          <a:bodyPr vert="horz"/>
          <a:lstStyle/>
          <a:p>
            <a:r>
              <a:rPr lang="es-ES_tradnl"/>
              <a:t>Clic para editar título</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3050"/>
            <a:ext cx="3008313" cy="1162050"/>
          </a:xfrm>
          <a:prstGeom prst="rect">
            <a:avLst/>
          </a:prstGeom>
        </p:spPr>
        <p:txBody>
          <a:bodyPr vert="horz" anchor="b"/>
          <a:lstStyle>
            <a:lvl1pPr algn="l">
              <a:defRPr sz="2000" b="1"/>
            </a:lvl1pPr>
          </a:lstStyle>
          <a:p>
            <a:r>
              <a:rPr lang="es-ES_tradnl"/>
              <a:t>Clic para editar título</a:t>
            </a:r>
          </a:p>
        </p:txBody>
      </p:sp>
      <p:sp>
        <p:nvSpPr>
          <p:cNvPr id="3" name="Marcador de contenido 2"/>
          <p:cNvSpPr>
            <a:spLocks noGrp="1"/>
          </p:cNvSpPr>
          <p:nvPr>
            <p:ph idx="1"/>
          </p:nvPr>
        </p:nvSpPr>
        <p:spPr>
          <a:xfrm>
            <a:off x="3575050" y="273050"/>
            <a:ext cx="5111750" cy="5853113"/>
          </a:xfrm>
          <a:prstGeom prst="rect">
            <a:avLst/>
          </a:prstGeom>
        </p:spPr>
        <p:txBody>
          <a:bodyPr vert="horz"/>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
        <p:nvSpPr>
          <p:cNvPr id="4" name="Marcador de texto 3"/>
          <p:cNvSpPr>
            <a:spLocks noGrp="1"/>
          </p:cNvSpPr>
          <p:nvPr>
            <p:ph type="body" sz="half" idx="2"/>
          </p:nvPr>
        </p:nvSpPr>
        <p:spPr>
          <a:xfrm>
            <a:off x="457200" y="1435100"/>
            <a:ext cx="3008313" cy="4691063"/>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_tradnl"/>
              <a:t>Haga clic para modificar el estilo de texto del patrón</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a:prstGeom prst="rect">
            <a:avLst/>
          </a:prstGeom>
        </p:spPr>
        <p:txBody>
          <a:bodyPr vert="horz"/>
          <a:lstStyle/>
          <a:p>
            <a:r>
              <a:rPr lang="es-ES_tradnl"/>
              <a:t>Clic para editar título</a:t>
            </a:r>
          </a:p>
        </p:txBody>
      </p:sp>
      <p:sp>
        <p:nvSpPr>
          <p:cNvPr id="3" name="Marcador de contenido 2"/>
          <p:cNvSpPr>
            <a:spLocks noGrp="1"/>
          </p:cNvSpPr>
          <p:nvPr>
            <p:ph idx="1"/>
          </p:nvPr>
        </p:nvSpPr>
        <p:spPr>
          <a:xfrm>
            <a:off x="457200" y="1600200"/>
            <a:ext cx="8229600" cy="4525963"/>
          </a:xfrm>
          <a:prstGeom prst="rect">
            <a:avLst/>
          </a:prstGeom>
        </p:spPr>
        <p:txBody>
          <a:bodyPr vert="horz"/>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1792288" y="4800600"/>
            <a:ext cx="5486400" cy="566738"/>
          </a:xfrm>
          <a:prstGeom prst="rect">
            <a:avLst/>
          </a:prstGeom>
        </p:spPr>
        <p:txBody>
          <a:bodyPr vert="horz" anchor="b"/>
          <a:lstStyle>
            <a:lvl1pPr algn="l">
              <a:defRPr sz="2000" b="1"/>
            </a:lvl1pPr>
          </a:lstStyle>
          <a:p>
            <a:r>
              <a:rPr lang="es-ES_tradnl"/>
              <a:t>Clic para editar título</a:t>
            </a:r>
          </a:p>
        </p:txBody>
      </p:sp>
      <p:sp>
        <p:nvSpPr>
          <p:cNvPr id="3" name="Marcador de posición de imagen 2"/>
          <p:cNvSpPr>
            <a:spLocks noGrp="1"/>
          </p:cNvSpPr>
          <p:nvPr>
            <p:ph type="pic" idx="1"/>
          </p:nvPr>
        </p:nvSpPr>
        <p:spPr>
          <a:xfrm>
            <a:off x="1792288" y="612775"/>
            <a:ext cx="5486400" cy="4114800"/>
          </a:xfrm>
          <a:prstGeom prst="rect">
            <a:avLst/>
          </a:prstGeom>
        </p:spPr>
        <p:txBody>
          <a:bodyPr vert="horz"/>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ES_tradnl" noProof="0"/>
          </a:p>
        </p:txBody>
      </p:sp>
      <p:sp>
        <p:nvSpPr>
          <p:cNvPr id="4" name="Marcador de texto 3"/>
          <p:cNvSpPr>
            <a:spLocks noGrp="1"/>
          </p:cNvSpPr>
          <p:nvPr>
            <p:ph type="body" sz="half" idx="2"/>
          </p:nvPr>
        </p:nvSpPr>
        <p:spPr>
          <a:xfrm>
            <a:off x="1792288" y="5367338"/>
            <a:ext cx="5486400" cy="804862"/>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_tradnl"/>
              <a:t>Haga clic para modificar el estilo de texto del patrón</a:t>
            </a: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a:prstGeom prst="rect">
            <a:avLst/>
          </a:prstGeom>
        </p:spPr>
        <p:txBody>
          <a:bodyPr vert="horz"/>
          <a:lstStyle/>
          <a:p>
            <a:r>
              <a:rPr lang="es-ES_tradnl"/>
              <a:t>Clic para editar título</a:t>
            </a:r>
          </a:p>
        </p:txBody>
      </p:sp>
      <p:sp>
        <p:nvSpPr>
          <p:cNvPr id="3" name="Marcador de texto vertical 2"/>
          <p:cNvSpPr>
            <a:spLocks noGrp="1"/>
          </p:cNvSpPr>
          <p:nvPr>
            <p:ph type="body" orient="vert" idx="1"/>
          </p:nvPr>
        </p:nvSpPr>
        <p:spPr>
          <a:xfrm>
            <a:off x="457200" y="1600200"/>
            <a:ext cx="8229600" cy="4525963"/>
          </a:xfrm>
          <a:prstGeom prst="rect">
            <a:avLst/>
          </a:prstGeom>
        </p:spPr>
        <p:txBody>
          <a:bodyPr vert="eaVert"/>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6629400" y="274638"/>
            <a:ext cx="2057400" cy="5851525"/>
          </a:xfrm>
          <a:prstGeom prst="rect">
            <a:avLst/>
          </a:prstGeom>
        </p:spPr>
        <p:txBody>
          <a:bodyPr vert="eaVert"/>
          <a:lstStyle/>
          <a:p>
            <a:r>
              <a:rPr lang="es-ES_tradnl"/>
              <a:t>Clic para editar título</a:t>
            </a:r>
          </a:p>
        </p:txBody>
      </p:sp>
      <p:sp>
        <p:nvSpPr>
          <p:cNvPr id="3" name="Marcador de texto vertical 2"/>
          <p:cNvSpPr>
            <a:spLocks noGrp="1"/>
          </p:cNvSpPr>
          <p:nvPr>
            <p:ph type="body" orient="vert" idx="1"/>
          </p:nvPr>
        </p:nvSpPr>
        <p:spPr>
          <a:xfrm>
            <a:off x="457200" y="274638"/>
            <a:ext cx="6019800" cy="5851525"/>
          </a:xfrm>
          <a:prstGeom prst="rect">
            <a:avLst/>
          </a:prstGeom>
        </p:spPr>
        <p:txBody>
          <a:bodyPr vert="eaVert"/>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722313" y="4406900"/>
            <a:ext cx="7772400" cy="1362075"/>
          </a:xfrm>
          <a:prstGeom prst="rect">
            <a:avLst/>
          </a:prstGeom>
        </p:spPr>
        <p:txBody>
          <a:bodyPr vert="horz" anchor="t"/>
          <a:lstStyle>
            <a:lvl1pPr algn="l">
              <a:defRPr sz="4000" b="1" cap="all"/>
            </a:lvl1pPr>
          </a:lstStyle>
          <a:p>
            <a:r>
              <a:rPr lang="es-ES_tradnl"/>
              <a:t>Clic para editar título</a:t>
            </a:r>
          </a:p>
        </p:txBody>
      </p:sp>
      <p:sp>
        <p:nvSpPr>
          <p:cNvPr id="3" name="Marcador de texto 2"/>
          <p:cNvSpPr>
            <a:spLocks noGrp="1"/>
          </p:cNvSpPr>
          <p:nvPr>
            <p:ph type="body" idx="1"/>
          </p:nvPr>
        </p:nvSpPr>
        <p:spPr>
          <a:xfrm>
            <a:off x="722313" y="2906713"/>
            <a:ext cx="7772400" cy="1500187"/>
          </a:xfrm>
          <a:prstGeom prst="rect">
            <a:avLst/>
          </a:prstGeom>
        </p:spPr>
        <p:txBody>
          <a:bodyPr vert="horz"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_tradnl"/>
              <a:t>Haga clic para modificar el estilo de texto del patrón</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a:prstGeom prst="rect">
            <a:avLst/>
          </a:prstGeom>
        </p:spPr>
        <p:txBody>
          <a:bodyPr vert="horz"/>
          <a:lstStyle/>
          <a:p>
            <a:r>
              <a:rPr lang="es-ES_tradnl"/>
              <a:t>Clic para editar título</a:t>
            </a:r>
          </a:p>
        </p:txBody>
      </p:sp>
      <p:sp>
        <p:nvSpPr>
          <p:cNvPr id="3" name="Marcador de contenido 2"/>
          <p:cNvSpPr>
            <a:spLocks noGrp="1"/>
          </p:cNvSpPr>
          <p:nvPr>
            <p:ph sz="half" idx="1"/>
          </p:nvPr>
        </p:nvSpPr>
        <p:spPr>
          <a:xfrm>
            <a:off x="457200" y="1600200"/>
            <a:ext cx="4038600"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
        <p:nvSpPr>
          <p:cNvPr id="4" name="Marcador de contenido 3"/>
          <p:cNvSpPr>
            <a:spLocks noGrp="1"/>
          </p:cNvSpPr>
          <p:nvPr>
            <p:ph sz="half" idx="2"/>
          </p:nvPr>
        </p:nvSpPr>
        <p:spPr>
          <a:xfrm>
            <a:off x="4648200" y="1600200"/>
            <a:ext cx="4038600"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a:prstGeom prst="rect">
            <a:avLst/>
          </a:prstGeom>
        </p:spPr>
        <p:txBody>
          <a:bodyPr vert="horz"/>
          <a:lstStyle>
            <a:lvl1pPr>
              <a:defRPr/>
            </a:lvl1pPr>
          </a:lstStyle>
          <a:p>
            <a:r>
              <a:rPr lang="es-ES_tradnl"/>
              <a:t>Clic para editar título</a:t>
            </a:r>
          </a:p>
        </p:txBody>
      </p:sp>
      <p:sp>
        <p:nvSpPr>
          <p:cNvPr id="3" name="Marcador de texto 2"/>
          <p:cNvSpPr>
            <a:spLocks noGrp="1"/>
          </p:cNvSpPr>
          <p:nvPr>
            <p:ph type="body" idx="1"/>
          </p:nvPr>
        </p:nvSpPr>
        <p:spPr>
          <a:xfrm>
            <a:off x="457200" y="1535113"/>
            <a:ext cx="4040188" cy="639762"/>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_tradnl"/>
              <a:t>Haga clic para modificar el estilo de texto del patrón</a:t>
            </a:r>
          </a:p>
        </p:txBody>
      </p:sp>
      <p:sp>
        <p:nvSpPr>
          <p:cNvPr id="4" name="Marcador de contenido 3"/>
          <p:cNvSpPr>
            <a:spLocks noGrp="1"/>
          </p:cNvSpPr>
          <p:nvPr>
            <p:ph sz="half" idx="2"/>
          </p:nvPr>
        </p:nvSpPr>
        <p:spPr>
          <a:xfrm>
            <a:off x="457200" y="2174875"/>
            <a:ext cx="4040188"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
        <p:nvSpPr>
          <p:cNvPr id="5" name="Marcador de texto 4"/>
          <p:cNvSpPr>
            <a:spLocks noGrp="1"/>
          </p:cNvSpPr>
          <p:nvPr>
            <p:ph type="body" sz="quarter" idx="3"/>
          </p:nvPr>
        </p:nvSpPr>
        <p:spPr>
          <a:xfrm>
            <a:off x="4645025" y="1535113"/>
            <a:ext cx="4041775" cy="639762"/>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_tradnl"/>
              <a:t>Haga clic para modificar el estilo de texto del patrón</a:t>
            </a:r>
          </a:p>
        </p:txBody>
      </p:sp>
      <p:sp>
        <p:nvSpPr>
          <p:cNvPr id="6" name="Marcador de contenido 5"/>
          <p:cNvSpPr>
            <a:spLocks noGrp="1"/>
          </p:cNvSpPr>
          <p:nvPr>
            <p:ph sz="quarter" idx="4"/>
          </p:nvPr>
        </p:nvSpPr>
        <p:spPr>
          <a:xfrm>
            <a:off x="4645025" y="2174875"/>
            <a:ext cx="4041775"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a:prstGeom prst="rect">
            <a:avLst/>
          </a:prstGeom>
        </p:spPr>
        <p:txBody>
          <a:bodyPr vert="horz"/>
          <a:lstStyle/>
          <a:p>
            <a:r>
              <a:rPr lang="es-ES_tradnl"/>
              <a:t>Clic para editar título</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3050"/>
            <a:ext cx="3008313" cy="1162050"/>
          </a:xfrm>
          <a:prstGeom prst="rect">
            <a:avLst/>
          </a:prstGeom>
        </p:spPr>
        <p:txBody>
          <a:bodyPr vert="horz" anchor="b"/>
          <a:lstStyle>
            <a:lvl1pPr algn="l">
              <a:defRPr sz="2000" b="1"/>
            </a:lvl1pPr>
          </a:lstStyle>
          <a:p>
            <a:r>
              <a:rPr lang="es-ES_tradnl"/>
              <a:t>Clic para editar título</a:t>
            </a:r>
          </a:p>
        </p:txBody>
      </p:sp>
      <p:sp>
        <p:nvSpPr>
          <p:cNvPr id="3" name="Marcador de contenido 2"/>
          <p:cNvSpPr>
            <a:spLocks noGrp="1"/>
          </p:cNvSpPr>
          <p:nvPr>
            <p:ph idx="1"/>
          </p:nvPr>
        </p:nvSpPr>
        <p:spPr>
          <a:xfrm>
            <a:off x="3575050" y="273050"/>
            <a:ext cx="5111750" cy="5853113"/>
          </a:xfrm>
          <a:prstGeom prst="rect">
            <a:avLst/>
          </a:prstGeom>
        </p:spPr>
        <p:txBody>
          <a:bodyPr vert="horz"/>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
        <p:nvSpPr>
          <p:cNvPr id="4" name="Marcador de texto 3"/>
          <p:cNvSpPr>
            <a:spLocks noGrp="1"/>
          </p:cNvSpPr>
          <p:nvPr>
            <p:ph type="body" sz="half" idx="2"/>
          </p:nvPr>
        </p:nvSpPr>
        <p:spPr>
          <a:xfrm>
            <a:off x="457200" y="1435100"/>
            <a:ext cx="3008313" cy="4691063"/>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_tradnl"/>
              <a:t>Haga clic para modificar el estilo de texto del patrón</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1792288" y="4800600"/>
            <a:ext cx="5486400" cy="566738"/>
          </a:xfrm>
          <a:prstGeom prst="rect">
            <a:avLst/>
          </a:prstGeom>
        </p:spPr>
        <p:txBody>
          <a:bodyPr vert="horz" anchor="b"/>
          <a:lstStyle>
            <a:lvl1pPr algn="l">
              <a:defRPr sz="2000" b="1"/>
            </a:lvl1pPr>
          </a:lstStyle>
          <a:p>
            <a:r>
              <a:rPr lang="es-ES_tradnl"/>
              <a:t>Clic para editar título</a:t>
            </a:r>
          </a:p>
        </p:txBody>
      </p:sp>
      <p:sp>
        <p:nvSpPr>
          <p:cNvPr id="3" name="Marcador de posición de imagen 2"/>
          <p:cNvSpPr>
            <a:spLocks noGrp="1"/>
          </p:cNvSpPr>
          <p:nvPr>
            <p:ph type="pic" idx="1"/>
          </p:nvPr>
        </p:nvSpPr>
        <p:spPr>
          <a:xfrm>
            <a:off x="1792288" y="612775"/>
            <a:ext cx="5486400" cy="4114800"/>
          </a:xfrm>
          <a:prstGeom prst="rect">
            <a:avLst/>
          </a:prstGeom>
        </p:spPr>
        <p:txBody>
          <a:bodyPr vert="horz"/>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ES_tradnl" noProof="0"/>
          </a:p>
        </p:txBody>
      </p:sp>
      <p:sp>
        <p:nvSpPr>
          <p:cNvPr id="4" name="Marcador de texto 3"/>
          <p:cNvSpPr>
            <a:spLocks noGrp="1"/>
          </p:cNvSpPr>
          <p:nvPr>
            <p:ph type="body" sz="half" idx="2"/>
          </p:nvPr>
        </p:nvSpPr>
        <p:spPr>
          <a:xfrm>
            <a:off x="1792288" y="5367338"/>
            <a:ext cx="5486400" cy="804862"/>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_tradnl"/>
              <a:t>Haga clic para modificar el estilo de texto del patrón</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52" r:id="rId1"/>
    <p:sldLayoutId id="2147483653" r:id="rId2"/>
    <p:sldLayoutId id="2147483654" r:id="rId3"/>
    <p:sldLayoutId id="2147483655" r:id="rId4"/>
    <p:sldLayoutId id="2147483656" r:id="rId5"/>
    <p:sldLayoutId id="2147483657" r:id="rId6"/>
    <p:sldLayoutId id="2147483658" r:id="rId7"/>
    <p:sldLayoutId id="2147483659" r:id="rId8"/>
    <p:sldLayoutId id="2147483660" r:id="rId9"/>
    <p:sldLayoutId id="2147483661" r:id="rId10"/>
    <p:sldLayoutId id="2147483662" r:id="rId11"/>
  </p:sldLayoutIdLst>
  <p:txStyles>
    <p:titleStyle>
      <a:lvl1pPr algn="ctr" rtl="0" eaLnBrk="0" fontAlgn="base" hangingPunct="0">
        <a:spcBef>
          <a:spcPct val="0"/>
        </a:spcBef>
        <a:spcAft>
          <a:spcPct val="0"/>
        </a:spcAft>
        <a:defRPr sz="4400">
          <a:solidFill>
            <a:schemeClr val="tx2"/>
          </a:solidFill>
          <a:latin typeface="+mj-lt"/>
          <a:ea typeface="ＭＳ Ｐゴシック" pitchFamily="-65" charset="-128"/>
          <a:cs typeface="ＭＳ Ｐゴシック" pitchFamily="-65" charset="-128"/>
        </a:defRPr>
      </a:lvl1pPr>
      <a:lvl2pPr algn="ctr" rtl="0" eaLnBrk="0" fontAlgn="base" hangingPunct="0">
        <a:spcBef>
          <a:spcPct val="0"/>
        </a:spcBef>
        <a:spcAft>
          <a:spcPct val="0"/>
        </a:spcAft>
        <a:defRPr sz="4400">
          <a:solidFill>
            <a:schemeClr val="tx2"/>
          </a:solidFill>
          <a:latin typeface="Arial" charset="0"/>
          <a:ea typeface="ＭＳ Ｐゴシック" pitchFamily="-65" charset="-128"/>
          <a:cs typeface="ＭＳ Ｐゴシック" pitchFamily="-65" charset="-128"/>
        </a:defRPr>
      </a:lvl2pPr>
      <a:lvl3pPr algn="ctr" rtl="0" eaLnBrk="0" fontAlgn="base" hangingPunct="0">
        <a:spcBef>
          <a:spcPct val="0"/>
        </a:spcBef>
        <a:spcAft>
          <a:spcPct val="0"/>
        </a:spcAft>
        <a:defRPr sz="4400">
          <a:solidFill>
            <a:schemeClr val="tx2"/>
          </a:solidFill>
          <a:latin typeface="Arial" charset="0"/>
          <a:ea typeface="ＭＳ Ｐゴシック" pitchFamily="-65" charset="-128"/>
          <a:cs typeface="ＭＳ Ｐゴシック" pitchFamily="-65" charset="-128"/>
        </a:defRPr>
      </a:lvl3pPr>
      <a:lvl4pPr algn="ctr" rtl="0" eaLnBrk="0" fontAlgn="base" hangingPunct="0">
        <a:spcBef>
          <a:spcPct val="0"/>
        </a:spcBef>
        <a:spcAft>
          <a:spcPct val="0"/>
        </a:spcAft>
        <a:defRPr sz="4400">
          <a:solidFill>
            <a:schemeClr val="tx2"/>
          </a:solidFill>
          <a:latin typeface="Arial" charset="0"/>
          <a:ea typeface="ＭＳ Ｐゴシック" pitchFamily="-65" charset="-128"/>
          <a:cs typeface="ＭＳ Ｐゴシック" pitchFamily="-65" charset="-128"/>
        </a:defRPr>
      </a:lvl4pPr>
      <a:lvl5pPr algn="ctr" rtl="0" eaLnBrk="0" fontAlgn="base" hangingPunct="0">
        <a:spcBef>
          <a:spcPct val="0"/>
        </a:spcBef>
        <a:spcAft>
          <a:spcPct val="0"/>
        </a:spcAft>
        <a:defRPr sz="4400">
          <a:solidFill>
            <a:schemeClr val="tx2"/>
          </a:solidFill>
          <a:latin typeface="Arial" charset="0"/>
          <a:ea typeface="ＭＳ Ｐゴシック" pitchFamily="-65" charset="-128"/>
          <a:cs typeface="ＭＳ Ｐゴシック" pitchFamily="-65" charset="-128"/>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ＭＳ Ｐゴシック" pitchFamily="-65" charset="-128"/>
          <a:cs typeface="ＭＳ Ｐゴシック" pitchFamily="-65" charset="-128"/>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128"/>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128"/>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128"/>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128"/>
        </a:defRPr>
      </a:lvl5pPr>
      <a:lvl6pPr marL="2514600" indent="-228600" algn="l" rtl="0" fontAlgn="base">
        <a:spcBef>
          <a:spcPct val="20000"/>
        </a:spcBef>
        <a:spcAft>
          <a:spcPct val="0"/>
        </a:spcAft>
        <a:buChar char="»"/>
        <a:defRPr sz="2000">
          <a:solidFill>
            <a:schemeClr val="tx1"/>
          </a:solidFill>
          <a:latin typeface="+mn-lt"/>
          <a:ea typeface="ＭＳ Ｐゴシック" charset="-128"/>
        </a:defRPr>
      </a:lvl6pPr>
      <a:lvl7pPr marL="2971800" indent="-228600" algn="l" rtl="0" fontAlgn="base">
        <a:spcBef>
          <a:spcPct val="20000"/>
        </a:spcBef>
        <a:spcAft>
          <a:spcPct val="0"/>
        </a:spcAft>
        <a:buChar char="»"/>
        <a:defRPr sz="2000">
          <a:solidFill>
            <a:schemeClr val="tx1"/>
          </a:solidFill>
          <a:latin typeface="+mn-lt"/>
          <a:ea typeface="ＭＳ Ｐゴシック" charset="-128"/>
        </a:defRPr>
      </a:lvl7pPr>
      <a:lvl8pPr marL="3429000" indent="-228600" algn="l" rtl="0" fontAlgn="base">
        <a:spcBef>
          <a:spcPct val="20000"/>
        </a:spcBef>
        <a:spcAft>
          <a:spcPct val="0"/>
        </a:spcAft>
        <a:buChar char="»"/>
        <a:defRPr sz="2000">
          <a:solidFill>
            <a:schemeClr val="tx1"/>
          </a:solidFill>
          <a:latin typeface="+mn-lt"/>
          <a:ea typeface="ＭＳ Ｐゴシック" charset="-128"/>
        </a:defRPr>
      </a:lvl8pPr>
      <a:lvl9pPr marL="3886200" indent="-228600" algn="l" rtl="0" fontAlgn="base">
        <a:spcBef>
          <a:spcPct val="20000"/>
        </a:spcBef>
        <a:spcAft>
          <a:spcPct val="0"/>
        </a:spcAft>
        <a:buChar char="»"/>
        <a:defRPr sz="2000">
          <a:solidFill>
            <a:schemeClr val="tx1"/>
          </a:solidFill>
          <a:latin typeface="+mn-lt"/>
          <a:ea typeface="ＭＳ Ｐゴシック" charset="-128"/>
        </a:defRPr>
      </a:lvl9pPr>
    </p:bodyStyle>
    <p:otherStyle>
      <a:defPPr>
        <a:defRPr lang="es-ES_tradnl"/>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1270" name="Text Box 6"/>
          <p:cNvSpPr txBox="1">
            <a:spLocks noChangeArrowheads="1"/>
          </p:cNvSpPr>
          <p:nvPr userDrawn="1"/>
        </p:nvSpPr>
        <p:spPr bwMode="auto">
          <a:xfrm>
            <a:off x="1612900" y="1854200"/>
            <a:ext cx="814388" cy="376238"/>
          </a:xfrm>
          <a:prstGeom prst="rect">
            <a:avLst/>
          </a:prstGeom>
          <a:noFill/>
          <a:ln w="9525">
            <a:solidFill>
              <a:srgbClr val="FFFFFF"/>
            </a:solidFill>
            <a:miter lim="800000"/>
            <a:headEnd/>
            <a:tailEnd/>
          </a:ln>
          <a:effectLst/>
        </p:spPr>
        <p:txBody>
          <a:bodyPr wrap="none">
            <a:prstTxWarp prst="textNoShape">
              <a:avLst/>
            </a:prstTxWarp>
            <a:spAutoFit/>
          </a:bodyPr>
          <a:lstStyle/>
          <a:p>
            <a:pPr>
              <a:defRPr/>
            </a:pPr>
            <a:r>
              <a:rPr lang="es-CL">
                <a:solidFill>
                  <a:srgbClr val="3399FF"/>
                </a:solidFill>
              </a:rPr>
              <a:t>índice</a:t>
            </a:r>
            <a:endParaRPr lang="en-US">
              <a:solidFill>
                <a:srgbClr val="3399FF"/>
              </a:solidFill>
            </a:endParaRPr>
          </a:p>
        </p:txBody>
      </p:sp>
      <p:sp>
        <p:nvSpPr>
          <p:cNvPr id="11271" name="Line 7"/>
          <p:cNvSpPr>
            <a:spLocks noChangeShapeType="1"/>
          </p:cNvSpPr>
          <p:nvPr userDrawn="1"/>
        </p:nvSpPr>
        <p:spPr bwMode="auto">
          <a:xfrm>
            <a:off x="2006600" y="2236788"/>
            <a:ext cx="0" cy="2017712"/>
          </a:xfrm>
          <a:prstGeom prst="line">
            <a:avLst/>
          </a:prstGeom>
          <a:noFill/>
          <a:ln w="9525">
            <a:solidFill>
              <a:schemeClr val="accent1"/>
            </a:solidFill>
            <a:round/>
            <a:headEnd/>
            <a:tailEnd/>
          </a:ln>
          <a:effectLst/>
        </p:spPr>
        <p:txBody>
          <a:bodyPr>
            <a:prstTxWarp prst="textNoShape">
              <a:avLst/>
            </a:prstTxWarp>
          </a:bodyPr>
          <a:lstStyle/>
          <a:p>
            <a:pPr>
              <a:defRPr/>
            </a:pPr>
            <a:endParaRPr lang="es-ES_tradnl"/>
          </a:p>
        </p:txBody>
      </p:sp>
      <p:sp>
        <p:nvSpPr>
          <p:cNvPr id="11272" name="Line 8"/>
          <p:cNvSpPr>
            <a:spLocks noChangeShapeType="1"/>
          </p:cNvSpPr>
          <p:nvPr userDrawn="1"/>
        </p:nvSpPr>
        <p:spPr bwMode="auto">
          <a:xfrm>
            <a:off x="2006600" y="2665413"/>
            <a:ext cx="1074738" cy="0"/>
          </a:xfrm>
          <a:prstGeom prst="line">
            <a:avLst/>
          </a:prstGeom>
          <a:noFill/>
          <a:ln w="9525">
            <a:solidFill>
              <a:schemeClr val="accent1"/>
            </a:solidFill>
            <a:round/>
            <a:headEnd/>
            <a:tailEnd type="oval" w="med" len="med"/>
          </a:ln>
          <a:effectLst/>
        </p:spPr>
        <p:txBody>
          <a:bodyPr>
            <a:prstTxWarp prst="textNoShape">
              <a:avLst/>
            </a:prstTxWarp>
          </a:bodyPr>
          <a:lstStyle/>
          <a:p>
            <a:pPr>
              <a:defRPr/>
            </a:pPr>
            <a:endParaRPr lang="es-ES_tradnl"/>
          </a:p>
        </p:txBody>
      </p:sp>
      <p:sp>
        <p:nvSpPr>
          <p:cNvPr id="11273" name="Text Box 9"/>
          <p:cNvSpPr txBox="1">
            <a:spLocks noChangeArrowheads="1"/>
          </p:cNvSpPr>
          <p:nvPr userDrawn="1"/>
        </p:nvSpPr>
        <p:spPr bwMode="auto">
          <a:xfrm>
            <a:off x="3236913" y="2413000"/>
            <a:ext cx="3602037" cy="1739900"/>
          </a:xfrm>
          <a:prstGeom prst="rect">
            <a:avLst/>
          </a:prstGeom>
          <a:noFill/>
          <a:ln w="9525">
            <a:noFill/>
            <a:miter lim="800000"/>
            <a:headEnd/>
            <a:tailEnd/>
          </a:ln>
          <a:effectLst/>
        </p:spPr>
        <p:txBody>
          <a:bodyPr wrap="none">
            <a:prstTxWarp prst="textNoShape">
              <a:avLst/>
            </a:prstTxWarp>
            <a:spAutoFit/>
          </a:bodyPr>
          <a:lstStyle/>
          <a:p>
            <a:pPr>
              <a:defRPr/>
            </a:pPr>
            <a:r>
              <a:rPr lang="es-CL">
                <a:solidFill>
                  <a:srgbClr val="3399FF"/>
                </a:solidFill>
              </a:rPr>
              <a:t>Introducción</a:t>
            </a:r>
          </a:p>
          <a:p>
            <a:pPr>
              <a:defRPr/>
            </a:pPr>
            <a:endParaRPr lang="es-CL">
              <a:solidFill>
                <a:srgbClr val="3399FF"/>
              </a:solidFill>
            </a:endParaRPr>
          </a:p>
          <a:p>
            <a:pPr>
              <a:defRPr/>
            </a:pPr>
            <a:r>
              <a:rPr lang="es-CL">
                <a:solidFill>
                  <a:srgbClr val="3399FF"/>
                </a:solidFill>
              </a:rPr>
              <a:t>Luz, espectro y percepción visual</a:t>
            </a:r>
          </a:p>
          <a:p>
            <a:pPr>
              <a:defRPr/>
            </a:pPr>
            <a:endParaRPr lang="es-CL">
              <a:solidFill>
                <a:srgbClr val="3399FF"/>
              </a:solidFill>
            </a:endParaRPr>
          </a:p>
          <a:p>
            <a:pPr>
              <a:defRPr/>
            </a:pPr>
            <a:r>
              <a:rPr lang="es-CL">
                <a:solidFill>
                  <a:srgbClr val="3399FF"/>
                </a:solidFill>
              </a:rPr>
              <a:t>Adquisición de imágenes</a:t>
            </a:r>
          </a:p>
          <a:p>
            <a:pPr>
              <a:defRPr/>
            </a:pPr>
            <a:endParaRPr lang="es-CL">
              <a:solidFill>
                <a:srgbClr val="3399FF"/>
              </a:solidFill>
            </a:endParaRPr>
          </a:p>
        </p:txBody>
      </p:sp>
      <p:sp>
        <p:nvSpPr>
          <p:cNvPr id="11274" name="Line 10"/>
          <p:cNvSpPr>
            <a:spLocks noChangeShapeType="1"/>
          </p:cNvSpPr>
          <p:nvPr userDrawn="1"/>
        </p:nvSpPr>
        <p:spPr bwMode="auto">
          <a:xfrm>
            <a:off x="2008188" y="3230563"/>
            <a:ext cx="1074737" cy="0"/>
          </a:xfrm>
          <a:prstGeom prst="line">
            <a:avLst/>
          </a:prstGeom>
          <a:noFill/>
          <a:ln w="9525">
            <a:solidFill>
              <a:schemeClr val="accent1"/>
            </a:solidFill>
            <a:round/>
            <a:headEnd/>
            <a:tailEnd type="oval" w="med" len="med"/>
          </a:ln>
          <a:effectLst/>
        </p:spPr>
        <p:txBody>
          <a:bodyPr>
            <a:prstTxWarp prst="textNoShape">
              <a:avLst/>
            </a:prstTxWarp>
          </a:bodyPr>
          <a:lstStyle/>
          <a:p>
            <a:pPr>
              <a:defRPr/>
            </a:pPr>
            <a:endParaRPr lang="es-ES_tradnl"/>
          </a:p>
        </p:txBody>
      </p:sp>
      <p:sp>
        <p:nvSpPr>
          <p:cNvPr id="11275" name="Line 11"/>
          <p:cNvSpPr>
            <a:spLocks noChangeShapeType="1"/>
          </p:cNvSpPr>
          <p:nvPr userDrawn="1"/>
        </p:nvSpPr>
        <p:spPr bwMode="auto">
          <a:xfrm>
            <a:off x="2006600" y="3775075"/>
            <a:ext cx="1074738" cy="0"/>
          </a:xfrm>
          <a:prstGeom prst="line">
            <a:avLst/>
          </a:prstGeom>
          <a:noFill/>
          <a:ln w="9525">
            <a:solidFill>
              <a:schemeClr val="accent1"/>
            </a:solidFill>
            <a:round/>
            <a:headEnd/>
            <a:tailEnd type="oval" w="med" len="med"/>
          </a:ln>
          <a:effectLst/>
        </p:spPr>
        <p:txBody>
          <a:bodyPr>
            <a:prstTxWarp prst="textNoShape">
              <a:avLst/>
            </a:prstTxWarp>
          </a:bodyPr>
          <a:lstStyle/>
          <a:p>
            <a:pPr>
              <a:defRPr/>
            </a:pPr>
            <a:endParaRPr lang="es-ES_tradnl"/>
          </a:p>
        </p:txBody>
      </p:sp>
    </p:spTree>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Lst>
  <p:txStyles>
    <p:titleStyle>
      <a:lvl1pPr algn="ctr" rtl="0" eaLnBrk="0" fontAlgn="base" hangingPunct="0">
        <a:spcBef>
          <a:spcPct val="0"/>
        </a:spcBef>
        <a:spcAft>
          <a:spcPct val="0"/>
        </a:spcAft>
        <a:defRPr sz="4400">
          <a:solidFill>
            <a:schemeClr val="tx2"/>
          </a:solidFill>
          <a:latin typeface="+mj-lt"/>
          <a:ea typeface="ＭＳ Ｐゴシック" pitchFamily="-65" charset="-128"/>
          <a:cs typeface="ＭＳ Ｐゴシック" pitchFamily="-65" charset="-128"/>
        </a:defRPr>
      </a:lvl1pPr>
      <a:lvl2pPr algn="ctr" rtl="0" eaLnBrk="0" fontAlgn="base" hangingPunct="0">
        <a:spcBef>
          <a:spcPct val="0"/>
        </a:spcBef>
        <a:spcAft>
          <a:spcPct val="0"/>
        </a:spcAft>
        <a:defRPr sz="4400">
          <a:solidFill>
            <a:schemeClr val="tx2"/>
          </a:solidFill>
          <a:latin typeface="Arial" charset="0"/>
          <a:ea typeface="ＭＳ Ｐゴシック" pitchFamily="-65" charset="-128"/>
          <a:cs typeface="ＭＳ Ｐゴシック" pitchFamily="-65" charset="-128"/>
        </a:defRPr>
      </a:lvl2pPr>
      <a:lvl3pPr algn="ctr" rtl="0" eaLnBrk="0" fontAlgn="base" hangingPunct="0">
        <a:spcBef>
          <a:spcPct val="0"/>
        </a:spcBef>
        <a:spcAft>
          <a:spcPct val="0"/>
        </a:spcAft>
        <a:defRPr sz="4400">
          <a:solidFill>
            <a:schemeClr val="tx2"/>
          </a:solidFill>
          <a:latin typeface="Arial" charset="0"/>
          <a:ea typeface="ＭＳ Ｐゴシック" pitchFamily="-65" charset="-128"/>
          <a:cs typeface="ＭＳ Ｐゴシック" pitchFamily="-65" charset="-128"/>
        </a:defRPr>
      </a:lvl3pPr>
      <a:lvl4pPr algn="ctr" rtl="0" eaLnBrk="0" fontAlgn="base" hangingPunct="0">
        <a:spcBef>
          <a:spcPct val="0"/>
        </a:spcBef>
        <a:spcAft>
          <a:spcPct val="0"/>
        </a:spcAft>
        <a:defRPr sz="4400">
          <a:solidFill>
            <a:schemeClr val="tx2"/>
          </a:solidFill>
          <a:latin typeface="Arial" charset="0"/>
          <a:ea typeface="ＭＳ Ｐゴシック" pitchFamily="-65" charset="-128"/>
          <a:cs typeface="ＭＳ Ｐゴシック" pitchFamily="-65" charset="-128"/>
        </a:defRPr>
      </a:lvl4pPr>
      <a:lvl5pPr algn="ctr" rtl="0" eaLnBrk="0" fontAlgn="base" hangingPunct="0">
        <a:spcBef>
          <a:spcPct val="0"/>
        </a:spcBef>
        <a:spcAft>
          <a:spcPct val="0"/>
        </a:spcAft>
        <a:defRPr sz="4400">
          <a:solidFill>
            <a:schemeClr val="tx2"/>
          </a:solidFill>
          <a:latin typeface="Arial" charset="0"/>
          <a:ea typeface="ＭＳ Ｐゴシック" pitchFamily="-65" charset="-128"/>
          <a:cs typeface="ＭＳ Ｐゴシック" pitchFamily="-65" charset="-128"/>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ＭＳ Ｐゴシック" pitchFamily="-65" charset="-128"/>
          <a:cs typeface="ＭＳ Ｐゴシック" pitchFamily="-65" charset="-128"/>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128"/>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128"/>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128"/>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128"/>
        </a:defRPr>
      </a:lvl5pPr>
      <a:lvl6pPr marL="2514600" indent="-228600" algn="l" rtl="0" fontAlgn="base">
        <a:spcBef>
          <a:spcPct val="20000"/>
        </a:spcBef>
        <a:spcAft>
          <a:spcPct val="0"/>
        </a:spcAft>
        <a:buChar char="»"/>
        <a:defRPr sz="2000">
          <a:solidFill>
            <a:schemeClr val="tx1"/>
          </a:solidFill>
          <a:latin typeface="+mn-lt"/>
          <a:ea typeface="ＭＳ Ｐゴシック" charset="-128"/>
        </a:defRPr>
      </a:lvl6pPr>
      <a:lvl7pPr marL="2971800" indent="-228600" algn="l" rtl="0" fontAlgn="base">
        <a:spcBef>
          <a:spcPct val="20000"/>
        </a:spcBef>
        <a:spcAft>
          <a:spcPct val="0"/>
        </a:spcAft>
        <a:buChar char="»"/>
        <a:defRPr sz="2000">
          <a:solidFill>
            <a:schemeClr val="tx1"/>
          </a:solidFill>
          <a:latin typeface="+mn-lt"/>
          <a:ea typeface="ＭＳ Ｐゴシック" charset="-128"/>
        </a:defRPr>
      </a:lvl7pPr>
      <a:lvl8pPr marL="3429000" indent="-228600" algn="l" rtl="0" fontAlgn="base">
        <a:spcBef>
          <a:spcPct val="20000"/>
        </a:spcBef>
        <a:spcAft>
          <a:spcPct val="0"/>
        </a:spcAft>
        <a:buChar char="»"/>
        <a:defRPr sz="2000">
          <a:solidFill>
            <a:schemeClr val="tx1"/>
          </a:solidFill>
          <a:latin typeface="+mn-lt"/>
          <a:ea typeface="ＭＳ Ｐゴシック" charset="-128"/>
        </a:defRPr>
      </a:lvl8pPr>
      <a:lvl9pPr marL="3886200" indent="-228600" algn="l" rtl="0" fontAlgn="base">
        <a:spcBef>
          <a:spcPct val="20000"/>
        </a:spcBef>
        <a:spcAft>
          <a:spcPct val="0"/>
        </a:spcAft>
        <a:buChar char="»"/>
        <a:defRPr sz="2000">
          <a:solidFill>
            <a:schemeClr val="tx1"/>
          </a:solidFill>
          <a:latin typeface="+mn-lt"/>
          <a:ea typeface="ＭＳ Ｐゴシック" charset="-128"/>
        </a:defRPr>
      </a:lvl9pPr>
    </p:bodyStyle>
    <p:otherStyle>
      <a:defPPr>
        <a:defRPr lang="es-ES_tradnl"/>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upload.wikimedia.org/wikipedia/en/c/c3/HuygensDiffraction.jpg" TargetMode="External"/><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15.png"/><Relationship Id="rId5" Type="http://schemas.openxmlformats.org/officeDocument/2006/relationships/hyperlink" Target="http://upload.wikimedia.org/wikipedia/en/3/3c/Wave_Diffraction_4Lambda_Slit.png" TargetMode="External"/><Relationship Id="rId4" Type="http://schemas.openxmlformats.org/officeDocument/2006/relationships/image" Target="../media/image14.jpeg"/></Relationships>
</file>

<file path=ppt/slides/_rels/slide11.xml.rels><?xml version="1.0" encoding="UTF-8" standalone="yes"?>
<Relationships xmlns="http://schemas.openxmlformats.org/package/2006/relationships"><Relationship Id="rId3" Type="http://schemas.openxmlformats.org/officeDocument/2006/relationships/hyperlink" Target="http://es.wikipedia.org/wiki/Imagen:Heinrich_Rudolf_Hertz.jpg" TargetMode="External"/><Relationship Id="rId7"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jpeg"/></Relationships>
</file>

<file path=ppt/slides/_rels/slide12.xml.rels><?xml version="1.0" encoding="UTF-8" standalone="yes"?>
<Relationships xmlns="http://schemas.openxmlformats.org/package/2006/relationships"><Relationship Id="rId8" Type="http://schemas.openxmlformats.org/officeDocument/2006/relationships/image" Target="../media/image22.jpeg"/><Relationship Id="rId3" Type="http://schemas.openxmlformats.org/officeDocument/2006/relationships/hyperlink" Target="http://es.wikipedia.org/wiki/Imagen:Albert_Einstein_Head.jpg" TargetMode="External"/><Relationship Id="rId7" Type="http://schemas.openxmlformats.org/officeDocument/2006/relationships/hyperlink" Target="http://upload.wikimedia.org/wikipedia/commons/a/a0/Military_laser_experiment.jpg" TargetMode="External"/><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image" Target="../media/image21.jpeg"/><Relationship Id="rId5" Type="http://schemas.openxmlformats.org/officeDocument/2006/relationships/hyperlink" Target="http://es.wikipedia.org/wiki/Imagen:Max_planck.jpg" TargetMode="External"/><Relationship Id="rId4" Type="http://schemas.openxmlformats.org/officeDocument/2006/relationships/image" Target="../media/image20.jpeg"/></Relationships>
</file>

<file path=ppt/slides/_rels/slide13.xml.rels><?xml version="1.0" encoding="UTF-8" standalone="yes"?>
<Relationships xmlns="http://schemas.openxmlformats.org/package/2006/relationships"><Relationship Id="rId3" Type="http://schemas.openxmlformats.org/officeDocument/2006/relationships/hyperlink" Target="http://upload.wikimedia.org/wikipedia/commons/5/55/Licht.jpg" TargetMode="External"/><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image" Target="../media/image23.jpeg"/></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26.wmf"/><Relationship Id="rId7"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6.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hyperlink" Target="http://upload.wikimedia.org/wikipedia/commons/e/e4/Roentgen-x-ray-von-kollikers-hand.jpg" TargetMode="External"/><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31.jpeg"/></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19.png"/><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3" Type="http://schemas.openxmlformats.org/officeDocument/2006/relationships/hyperlink" Target="http://upload.wikimedia.org/wikipedia/commons/f/fb/PrismAndLight.jpg" TargetMode="External"/><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2.jpeg"/></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33.png"/><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8" Type="http://schemas.openxmlformats.org/officeDocument/2006/relationships/oleObject" Target="../embeddings/oleObject3.bin"/><Relationship Id="rId3" Type="http://schemas.openxmlformats.org/officeDocument/2006/relationships/notesSlide" Target="../notesSlides/notesSlide23.xml"/><Relationship Id="rId7" Type="http://schemas.openxmlformats.org/officeDocument/2006/relationships/image" Target="../media/image37.wmf"/><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36.wmf"/><Relationship Id="rId4" Type="http://schemas.openxmlformats.org/officeDocument/2006/relationships/oleObject" Target="../embeddings/oleObject1.bin"/><Relationship Id="rId9" Type="http://schemas.openxmlformats.org/officeDocument/2006/relationships/image" Target="../media/image38.png"/></Relationships>
</file>

<file path=ppt/slides/_rels/slide24.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24.xml"/><Relationship Id="rId1" Type="http://schemas.openxmlformats.org/officeDocument/2006/relationships/slideLayout" Target="../slideLayouts/slideLayout7.xml"/><Relationship Id="rId5" Type="http://schemas.openxmlformats.org/officeDocument/2006/relationships/image" Target="../media/image40.png"/><Relationship Id="rId4" Type="http://schemas.microsoft.com/office/2007/relationships/hdphoto" Target="../media/hdphoto1.wdp"/></Relationships>
</file>

<file path=ppt/slides/_rels/slide2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1.jpeg"/><Relationship Id="rId1" Type="http://schemas.openxmlformats.org/officeDocument/2006/relationships/slideLayout" Target="../slideLayouts/slideLayout2.xml"/><Relationship Id="rId6" Type="http://schemas.openxmlformats.org/officeDocument/2006/relationships/image" Target="../media/image42.png"/><Relationship Id="rId5" Type="http://schemas.microsoft.com/office/2007/relationships/hdphoto" Target="../media/hdphoto1.wdp"/><Relationship Id="rId4" Type="http://schemas.openxmlformats.org/officeDocument/2006/relationships/image" Target="../media/image39.jpeg"/></Relationships>
</file>

<file path=ppt/slides/_rels/slide26.xml.rels><?xml version="1.0" encoding="UTF-8" standalone="yes"?>
<Relationships xmlns="http://schemas.openxmlformats.org/package/2006/relationships"><Relationship Id="rId3" Type="http://schemas.openxmlformats.org/officeDocument/2006/relationships/image" Target="../media/image43.wmf"/><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hyperlink" Target="http://en.wikipedia.org/wiki/Image:GodfreyKneller-IsaacNewton-1689.jpg" TargetMode="External"/><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3.jpeg"/></Relationships>
</file>

<file path=ppt/slides/_rels/slide3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0.xml"/><Relationship Id="rId1" Type="http://schemas.openxmlformats.org/officeDocument/2006/relationships/slideLayout" Target="../slideLayouts/slideLayout6.xml"/><Relationship Id="rId4" Type="http://schemas.openxmlformats.org/officeDocument/2006/relationships/image" Target="../media/image49.png"/></Relationships>
</file>

<file path=ppt/slides/_rels/slide32.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31.xml"/><Relationship Id="rId1" Type="http://schemas.openxmlformats.org/officeDocument/2006/relationships/slideLayout" Target="../slideLayouts/slideLayout6.xml"/><Relationship Id="rId5" Type="http://schemas.openxmlformats.org/officeDocument/2006/relationships/image" Target="../media/image52.png"/><Relationship Id="rId4" Type="http://schemas.openxmlformats.org/officeDocument/2006/relationships/image" Target="../media/image51.jpeg"/></Relationships>
</file>

<file path=ppt/slides/_rels/slide33.xml.rels><?xml version="1.0" encoding="UTF-8" standalone="yes"?>
<Relationships xmlns="http://schemas.openxmlformats.org/package/2006/relationships"><Relationship Id="rId3" Type="http://schemas.openxmlformats.org/officeDocument/2006/relationships/image" Target="../media/image53.wmf"/><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54.wmf"/><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55.wmf"/><Relationship Id="rId2" Type="http://schemas.openxmlformats.org/officeDocument/2006/relationships/notesSlide" Target="../notesSlides/notesSlide34.xml"/><Relationship Id="rId1" Type="http://schemas.openxmlformats.org/officeDocument/2006/relationships/slideLayout" Target="../slideLayouts/slideLayout6.xml"/><Relationship Id="rId4" Type="http://schemas.openxmlformats.org/officeDocument/2006/relationships/image" Target="../media/image56.wmf"/></Relationships>
</file>

<file path=ppt/slides/_rels/slide36.xml.rels><?xml version="1.0" encoding="UTF-8" standalone="yes"?>
<Relationships xmlns="http://schemas.openxmlformats.org/package/2006/relationships"><Relationship Id="rId3" Type="http://schemas.openxmlformats.org/officeDocument/2006/relationships/image" Target="../media/image57.wmf"/><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58.wmf"/><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59.wmf"/><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60.wmf"/><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hyperlink" Target="http://upload.wikimedia.org/wikipedia/commons/b/b9/Refraction-with-soda-straw.jpg" TargetMode="External"/><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5.png"/><Relationship Id="rId5" Type="http://schemas.openxmlformats.org/officeDocument/2006/relationships/hyperlink" Target="http://upload.wikimedia.org/wikipedia/commons/6/62/Pencil_in_a_bowl_of_water.png" TargetMode="External"/><Relationship Id="rId4" Type="http://schemas.openxmlformats.org/officeDocument/2006/relationships/image" Target="../media/image4.jpeg"/></Relationships>
</file>

<file path=ppt/slides/_rels/slide40.xml.rels><?xml version="1.0" encoding="UTF-8" standalone="yes"?>
<Relationships xmlns="http://schemas.openxmlformats.org/package/2006/relationships"><Relationship Id="rId3" Type="http://schemas.openxmlformats.org/officeDocument/2006/relationships/image" Target="../media/image61.wmf"/><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62.wmf"/><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63.wmf"/><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64.wmf"/><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3.xml"/><Relationship Id="rId1" Type="http://schemas.openxmlformats.org/officeDocument/2006/relationships/slideLayout" Target="../slideLayouts/slideLayout6.xml"/><Relationship Id="rId5" Type="http://schemas.openxmlformats.org/officeDocument/2006/relationships/hyperlink" Target="http://www.youtube.com/watch?v=AsKeu4wm3XI&amp;feature=related" TargetMode="External"/><Relationship Id="rId4" Type="http://schemas.openxmlformats.org/officeDocument/2006/relationships/hyperlink" Target="http://www.youtube.com/watch?v=PmD7Tjb6yKo&amp;feature=related" TargetMode="External"/></Relationships>
</file>

<file path=ppt/slides/_rels/slide45.xml.rels><?xml version="1.0" encoding="UTF-8" standalone="yes"?>
<Relationships xmlns="http://schemas.openxmlformats.org/package/2006/relationships"><Relationship Id="rId3" Type="http://schemas.openxmlformats.org/officeDocument/2006/relationships/image" Target="../media/image66.wmf"/><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67.wmf"/><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50.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52.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54.xm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openxmlformats.org/officeDocument/2006/relationships/hyperlink" Target="http://upload.wikimedia.org/wikipedia/commons/a/a3/Eye_dilate.gif" TargetMode="External"/><Relationship Id="rId2" Type="http://schemas.openxmlformats.org/officeDocument/2006/relationships/notesSlide" Target="../notesSlides/notesSlide55.xml"/><Relationship Id="rId1" Type="http://schemas.openxmlformats.org/officeDocument/2006/relationships/slideLayout" Target="../slideLayouts/slideLayout6.xml"/><Relationship Id="rId4" Type="http://schemas.openxmlformats.org/officeDocument/2006/relationships/image" Target="../media/image74.gif"/></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6.xml"/><Relationship Id="rId1" Type="http://schemas.openxmlformats.org/officeDocument/2006/relationships/slideLayout" Target="../slideLayouts/slideLayout6.xml"/><Relationship Id="rId5" Type="http://schemas.openxmlformats.org/officeDocument/2006/relationships/image" Target="../media/image9.png"/><Relationship Id="rId4" Type="http://schemas.openxmlformats.org/officeDocument/2006/relationships/hyperlink" Target="http://upload.wikimedia.org/wikipedia/commons/1/18/Mirror_image_reversal.gif" TargetMode="External"/></Relationships>
</file>

<file path=ppt/slides/_rels/slide6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59.xml"/><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60.xml"/><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61.xml"/><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notesSlide" Target="../notesSlides/notesSlide64.xml"/><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notesSlide" Target="../notesSlides/notesSlide65.xml"/><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3" Type="http://schemas.openxmlformats.org/officeDocument/2006/relationships/image" Target="../media/image80.gif"/><Relationship Id="rId2" Type="http://schemas.openxmlformats.org/officeDocument/2006/relationships/notesSlide" Target="../notesSlides/notesSlide66.xml"/><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hyperlink" Target="http://en.wikipedia.org/wiki/Image:Christiaan_Huygens-painting.jpeg" TargetMode="External"/><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11.png"/><Relationship Id="rId5" Type="http://schemas.openxmlformats.org/officeDocument/2006/relationships/hyperlink" Target="http://upload.wikimedia.org/wikipedia/commons/3/35/Onde_electromagnetique.svg" TargetMode="External"/><Relationship Id="rId4" Type="http://schemas.openxmlformats.org/officeDocument/2006/relationships/image" Target="../media/image10.jpe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notesSlide" Target="../notesSlides/notesSlide71.xml"/><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notesSlide" Target="../notesSlides/notesSlide72.xml"/><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notesSlide" Target="../notesSlides/notesSlide73.xml"/><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2" Type="http://schemas.openxmlformats.org/officeDocument/2006/relationships/image" Target="../media/image84.jpeg"/><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notesSlide" Target="../notesSlides/notesSlide74.xml"/><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notesSlide" Target="../notesSlides/notesSlide75.xml"/><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notesSlide" Target="../notesSlides/notesSlide76.xml"/><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notesSlide" Target="../notesSlides/notesSlide7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notesSlide" Target="../notesSlides/notesSlide78.xml"/><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notesSlide" Target="../notesSlides/notesSlide79.xml"/><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notesSlide" Target="../notesSlides/notesSlide80.xml"/><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notesSlide" Target="../notesSlides/notesSlide81.xml"/><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notesSlide" Target="../notesSlides/notesSlide82.xml"/><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notesSlide" Target="../notesSlides/notesSlide83.xml"/><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84.xml"/><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85.xml"/><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86.xml"/><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8" Type="http://schemas.openxmlformats.org/officeDocument/2006/relationships/image" Target="../media/image101.png"/><Relationship Id="rId13" Type="http://schemas.openxmlformats.org/officeDocument/2006/relationships/image" Target="../media/image106.png"/><Relationship Id="rId3" Type="http://schemas.openxmlformats.org/officeDocument/2006/relationships/image" Target="../media/image96.png"/><Relationship Id="rId7" Type="http://schemas.openxmlformats.org/officeDocument/2006/relationships/image" Target="../media/image100.png"/><Relationship Id="rId12" Type="http://schemas.openxmlformats.org/officeDocument/2006/relationships/image" Target="../media/image105.png"/><Relationship Id="rId17" Type="http://schemas.openxmlformats.org/officeDocument/2006/relationships/image" Target="../media/image110.png"/><Relationship Id="rId2" Type="http://schemas.openxmlformats.org/officeDocument/2006/relationships/notesSlide" Target="../notesSlides/notesSlide87.xml"/><Relationship Id="rId16" Type="http://schemas.openxmlformats.org/officeDocument/2006/relationships/image" Target="../media/image109.png"/><Relationship Id="rId1" Type="http://schemas.openxmlformats.org/officeDocument/2006/relationships/slideLayout" Target="../slideLayouts/slideLayout6.xml"/><Relationship Id="rId6" Type="http://schemas.openxmlformats.org/officeDocument/2006/relationships/image" Target="../media/image99.png"/><Relationship Id="rId11" Type="http://schemas.openxmlformats.org/officeDocument/2006/relationships/image" Target="../media/image104.png"/><Relationship Id="rId5" Type="http://schemas.openxmlformats.org/officeDocument/2006/relationships/image" Target="../media/image98.png"/><Relationship Id="rId15" Type="http://schemas.openxmlformats.org/officeDocument/2006/relationships/image" Target="../media/image108.png"/><Relationship Id="rId10" Type="http://schemas.openxmlformats.org/officeDocument/2006/relationships/image" Target="../media/image103.png"/><Relationship Id="rId4" Type="http://schemas.openxmlformats.org/officeDocument/2006/relationships/image" Target="../media/image97.png"/><Relationship Id="rId9" Type="http://schemas.openxmlformats.org/officeDocument/2006/relationships/image" Target="../media/image102.png"/><Relationship Id="rId14" Type="http://schemas.openxmlformats.org/officeDocument/2006/relationships/image" Target="../media/image107.png"/></Relationships>
</file>

<file path=ppt/slides/_rels/slide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90.xml.rels><?xml version="1.0" encoding="UTF-8" standalone="yes"?>
<Relationships xmlns="http://schemas.openxmlformats.org/package/2006/relationships"><Relationship Id="rId3" Type="http://schemas.openxmlformats.org/officeDocument/2006/relationships/image" Target="../media/image111.jpg"/><Relationship Id="rId2" Type="http://schemas.openxmlformats.org/officeDocument/2006/relationships/notesSlide" Target="../notesSlides/notesSlide88.xml"/><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3" Type="http://schemas.openxmlformats.org/officeDocument/2006/relationships/image" Target="../media/image112.jpeg"/><Relationship Id="rId2" Type="http://schemas.openxmlformats.org/officeDocument/2006/relationships/notesSlide" Target="../notesSlides/notesSlide8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194" name="Text Box 5"/>
          <p:cNvSpPr txBox="1">
            <a:spLocks noChangeArrowheads="1"/>
          </p:cNvSpPr>
          <p:nvPr/>
        </p:nvSpPr>
        <p:spPr bwMode="auto">
          <a:xfrm>
            <a:off x="2550223" y="1690179"/>
            <a:ext cx="4010232" cy="3724096"/>
          </a:xfrm>
          <a:prstGeom prst="rect">
            <a:avLst/>
          </a:prstGeom>
          <a:noFill/>
          <a:ln w="9525">
            <a:noFill/>
            <a:miter lim="800000"/>
            <a:headEnd/>
            <a:tailEnd/>
          </a:ln>
        </p:spPr>
        <p:txBody>
          <a:bodyPr wrap="none">
            <a:spAutoFit/>
          </a:bodyPr>
          <a:lstStyle/>
          <a:p>
            <a:pPr algn="ctr"/>
            <a:r>
              <a:rPr lang="es-CL" sz="2400" dirty="0">
                <a:solidFill>
                  <a:srgbClr val="FF0000"/>
                </a:solidFill>
                <a:latin typeface="Trebuchet MS" pitchFamily="34" charset="0"/>
              </a:rPr>
              <a:t>P</a:t>
            </a:r>
            <a:r>
              <a:rPr lang="es-CL" sz="2400" dirty="0">
                <a:solidFill>
                  <a:srgbClr val="3366FF"/>
                </a:solidFill>
                <a:latin typeface="Trebuchet MS" pitchFamily="34" charset="0"/>
              </a:rPr>
              <a:t>r</a:t>
            </a:r>
            <a:r>
              <a:rPr lang="es-CL" sz="2400" dirty="0">
                <a:solidFill>
                  <a:srgbClr val="FFFF00"/>
                </a:solidFill>
                <a:latin typeface="Trebuchet MS" pitchFamily="34" charset="0"/>
              </a:rPr>
              <a:t>o</a:t>
            </a:r>
            <a:r>
              <a:rPr lang="es-CL" sz="2400" dirty="0">
                <a:solidFill>
                  <a:srgbClr val="00FF00"/>
                </a:solidFill>
                <a:latin typeface="Trebuchet MS" pitchFamily="34" charset="0"/>
              </a:rPr>
              <a:t>c</a:t>
            </a:r>
            <a:r>
              <a:rPr lang="es-CL" sz="2400" dirty="0">
                <a:solidFill>
                  <a:schemeClr val="bg1"/>
                </a:solidFill>
                <a:latin typeface="Trebuchet MS" pitchFamily="34" charset="0"/>
              </a:rPr>
              <a:t>e</a:t>
            </a:r>
            <a:r>
              <a:rPr lang="es-CL" sz="2400" dirty="0">
                <a:solidFill>
                  <a:srgbClr val="FF6600"/>
                </a:solidFill>
                <a:latin typeface="Trebuchet MS" pitchFamily="34" charset="0"/>
              </a:rPr>
              <a:t>s</a:t>
            </a:r>
            <a:r>
              <a:rPr lang="es-CL" sz="2400" dirty="0">
                <a:solidFill>
                  <a:srgbClr val="FF0000"/>
                </a:solidFill>
                <a:latin typeface="Trebuchet MS" pitchFamily="34" charset="0"/>
              </a:rPr>
              <a:t>a</a:t>
            </a:r>
            <a:r>
              <a:rPr lang="es-CL" sz="2400" dirty="0">
                <a:solidFill>
                  <a:srgbClr val="3366FF"/>
                </a:solidFill>
                <a:latin typeface="Trebuchet MS" pitchFamily="34" charset="0"/>
              </a:rPr>
              <a:t>m</a:t>
            </a:r>
            <a:r>
              <a:rPr lang="es-CL" sz="2400" dirty="0">
                <a:solidFill>
                  <a:srgbClr val="FFFF00"/>
                </a:solidFill>
                <a:latin typeface="Trebuchet MS" pitchFamily="34" charset="0"/>
              </a:rPr>
              <a:t>i</a:t>
            </a:r>
            <a:r>
              <a:rPr lang="es-CL" sz="2400" dirty="0">
                <a:solidFill>
                  <a:srgbClr val="00FF00"/>
                </a:solidFill>
                <a:latin typeface="Trebuchet MS" pitchFamily="34" charset="0"/>
              </a:rPr>
              <a:t>e</a:t>
            </a:r>
            <a:r>
              <a:rPr lang="es-CL" sz="2400" dirty="0">
                <a:solidFill>
                  <a:schemeClr val="bg1"/>
                </a:solidFill>
                <a:latin typeface="Trebuchet MS" pitchFamily="34" charset="0"/>
              </a:rPr>
              <a:t>n</a:t>
            </a:r>
            <a:r>
              <a:rPr lang="es-CL" sz="2400" dirty="0">
                <a:solidFill>
                  <a:srgbClr val="FF6600"/>
                </a:solidFill>
                <a:latin typeface="Trebuchet MS" pitchFamily="34" charset="0"/>
              </a:rPr>
              <a:t>t</a:t>
            </a:r>
            <a:r>
              <a:rPr lang="es-CL" sz="2400" dirty="0">
                <a:solidFill>
                  <a:srgbClr val="FF0000"/>
                </a:solidFill>
                <a:latin typeface="Trebuchet MS" pitchFamily="34" charset="0"/>
              </a:rPr>
              <a:t>o</a:t>
            </a:r>
            <a:r>
              <a:rPr lang="es-CL" sz="2400" dirty="0">
                <a:solidFill>
                  <a:srgbClr val="3333CC"/>
                </a:solidFill>
                <a:latin typeface="Trebuchet MS" pitchFamily="34" charset="0"/>
              </a:rPr>
              <a:t> </a:t>
            </a:r>
            <a:r>
              <a:rPr lang="es-CL" sz="2400" dirty="0">
                <a:solidFill>
                  <a:srgbClr val="3366FF"/>
                </a:solidFill>
                <a:latin typeface="Trebuchet MS" pitchFamily="34" charset="0"/>
              </a:rPr>
              <a:t>d</a:t>
            </a:r>
            <a:r>
              <a:rPr lang="es-CL" sz="2400" dirty="0">
                <a:solidFill>
                  <a:srgbClr val="FFFF00"/>
                </a:solidFill>
                <a:latin typeface="Trebuchet MS" pitchFamily="34" charset="0"/>
              </a:rPr>
              <a:t>e </a:t>
            </a:r>
            <a:r>
              <a:rPr lang="es-CL" sz="2400" dirty="0">
                <a:solidFill>
                  <a:srgbClr val="00FF00"/>
                </a:solidFill>
                <a:latin typeface="Trebuchet MS" pitchFamily="34" charset="0"/>
              </a:rPr>
              <a:t>I</a:t>
            </a:r>
            <a:r>
              <a:rPr lang="es-CL" sz="2400" dirty="0">
                <a:solidFill>
                  <a:schemeClr val="bg1"/>
                </a:solidFill>
                <a:latin typeface="Trebuchet MS" pitchFamily="34" charset="0"/>
              </a:rPr>
              <a:t>m</a:t>
            </a:r>
            <a:r>
              <a:rPr lang="es-CL" sz="2400" dirty="0">
                <a:solidFill>
                  <a:srgbClr val="FF6600"/>
                </a:solidFill>
                <a:latin typeface="Trebuchet MS" pitchFamily="34" charset="0"/>
              </a:rPr>
              <a:t>á</a:t>
            </a:r>
            <a:r>
              <a:rPr lang="es-CL" sz="2400" dirty="0">
                <a:solidFill>
                  <a:srgbClr val="FF0000"/>
                </a:solidFill>
                <a:latin typeface="Trebuchet MS" pitchFamily="34" charset="0"/>
              </a:rPr>
              <a:t>g</a:t>
            </a:r>
            <a:r>
              <a:rPr lang="es-CL" sz="2400" dirty="0">
                <a:solidFill>
                  <a:srgbClr val="3366FF"/>
                </a:solidFill>
                <a:latin typeface="Trebuchet MS" pitchFamily="34" charset="0"/>
              </a:rPr>
              <a:t>e</a:t>
            </a:r>
            <a:r>
              <a:rPr lang="es-CL" sz="2400" dirty="0">
                <a:solidFill>
                  <a:srgbClr val="FFFF00"/>
                </a:solidFill>
                <a:latin typeface="Trebuchet MS" pitchFamily="34" charset="0"/>
              </a:rPr>
              <a:t>n</a:t>
            </a:r>
            <a:r>
              <a:rPr lang="es-CL" sz="2400" dirty="0">
                <a:solidFill>
                  <a:srgbClr val="00FF00"/>
                </a:solidFill>
                <a:latin typeface="Trebuchet MS" pitchFamily="34" charset="0"/>
              </a:rPr>
              <a:t>e</a:t>
            </a:r>
            <a:r>
              <a:rPr lang="es-CL" sz="2400" dirty="0">
                <a:solidFill>
                  <a:schemeClr val="bg1"/>
                </a:solidFill>
                <a:latin typeface="Trebuchet MS" pitchFamily="34" charset="0"/>
              </a:rPr>
              <a:t>s</a:t>
            </a:r>
            <a:endParaRPr lang="es-CL" sz="2400" dirty="0">
              <a:solidFill>
                <a:srgbClr val="FF0000"/>
              </a:solidFill>
              <a:latin typeface="Trebuchet MS" pitchFamily="34" charset="0"/>
            </a:endParaRPr>
          </a:p>
          <a:p>
            <a:pPr algn="ctr"/>
            <a:r>
              <a:rPr lang="es-CL" sz="2400" dirty="0">
                <a:solidFill>
                  <a:schemeClr val="bg2">
                    <a:lumMod val="60000"/>
                    <a:lumOff val="40000"/>
                  </a:schemeClr>
                </a:solidFill>
                <a:latin typeface="Trebuchet MS" pitchFamily="34" charset="0"/>
              </a:rPr>
              <a:t> </a:t>
            </a:r>
          </a:p>
          <a:p>
            <a:pPr algn="ctr"/>
            <a:endParaRPr lang="es-CL" sz="2400" dirty="0">
              <a:solidFill>
                <a:srgbClr val="3333CC"/>
              </a:solidFill>
              <a:latin typeface="Trebuchet MS" pitchFamily="34" charset="0"/>
            </a:endParaRPr>
          </a:p>
          <a:p>
            <a:pPr algn="ctr"/>
            <a:endParaRPr lang="es-CL" sz="2400" dirty="0">
              <a:solidFill>
                <a:srgbClr val="3333CC"/>
              </a:solidFill>
              <a:latin typeface="Trebuchet MS" pitchFamily="34" charset="0"/>
            </a:endParaRPr>
          </a:p>
          <a:p>
            <a:pPr algn="ctr"/>
            <a:endParaRPr lang="es-CL" sz="2400" dirty="0">
              <a:solidFill>
                <a:srgbClr val="3333CC"/>
              </a:solidFill>
              <a:latin typeface="Trebuchet MS" pitchFamily="34" charset="0"/>
            </a:endParaRPr>
          </a:p>
          <a:p>
            <a:pPr algn="ctr"/>
            <a:endParaRPr lang="es-CL" sz="2400" dirty="0">
              <a:solidFill>
                <a:srgbClr val="3333CC"/>
              </a:solidFill>
              <a:latin typeface="Trebuchet MS" pitchFamily="34" charset="0"/>
            </a:endParaRPr>
          </a:p>
          <a:p>
            <a:pPr algn="ctr"/>
            <a:endParaRPr lang="es-CL" dirty="0">
              <a:solidFill>
                <a:srgbClr val="3333CC"/>
              </a:solidFill>
              <a:latin typeface="Trebuchet MS" pitchFamily="34" charset="0"/>
            </a:endParaRPr>
          </a:p>
          <a:p>
            <a:pPr algn="ctr"/>
            <a:r>
              <a:rPr lang="es-CL" sz="1400" dirty="0">
                <a:solidFill>
                  <a:schemeClr val="bg1">
                    <a:lumMod val="75000"/>
                  </a:schemeClr>
                </a:solidFill>
                <a:latin typeface="Trebuchet MS" pitchFamily="34" charset="0"/>
              </a:rPr>
              <a:t>Domingo Mery</a:t>
            </a:r>
          </a:p>
          <a:p>
            <a:pPr algn="ctr"/>
            <a:endParaRPr lang="es-CL" sz="1200" dirty="0">
              <a:solidFill>
                <a:schemeClr val="bg1">
                  <a:lumMod val="75000"/>
                </a:schemeClr>
              </a:solidFill>
              <a:latin typeface="Trebuchet MS" pitchFamily="34" charset="0"/>
            </a:endParaRPr>
          </a:p>
          <a:p>
            <a:pPr algn="ctr"/>
            <a:r>
              <a:rPr lang="es-CL" sz="1200" dirty="0">
                <a:solidFill>
                  <a:schemeClr val="bg1">
                    <a:lumMod val="75000"/>
                  </a:schemeClr>
                </a:solidFill>
                <a:latin typeface="Trebuchet MS" pitchFamily="34" charset="0"/>
              </a:rPr>
              <a:t>Departmento de Ciencia de la Computación</a:t>
            </a:r>
          </a:p>
          <a:p>
            <a:pPr algn="ctr"/>
            <a:r>
              <a:rPr lang="es-CL" sz="1200" dirty="0">
                <a:solidFill>
                  <a:schemeClr val="bg1">
                    <a:lumMod val="75000"/>
                  </a:schemeClr>
                </a:solidFill>
                <a:latin typeface="Trebuchet MS" pitchFamily="34" charset="0"/>
              </a:rPr>
              <a:t>Escuela de Ingeniería</a:t>
            </a:r>
          </a:p>
          <a:p>
            <a:pPr algn="ctr"/>
            <a:r>
              <a:rPr lang="es-CL" sz="1200" dirty="0">
                <a:solidFill>
                  <a:schemeClr val="bg1">
                    <a:lumMod val="75000"/>
                  </a:schemeClr>
                </a:solidFill>
                <a:latin typeface="Trebuchet MS" pitchFamily="34" charset="0"/>
              </a:rPr>
              <a:t>Universidad Católica de Chile</a:t>
            </a:r>
          </a:p>
          <a:p>
            <a:pPr algn="ctr"/>
            <a:endParaRPr lang="en-US" sz="1200" dirty="0">
              <a:solidFill>
                <a:schemeClr val="bg1">
                  <a:lumMod val="75000"/>
                </a:schemeClr>
              </a:solidFill>
              <a:latin typeface="Trebuchet MS" pitchFamily="34" charset="0"/>
            </a:endParaRPr>
          </a:p>
        </p:txBody>
      </p:sp>
      <p:pic>
        <p:nvPicPr>
          <p:cNvPr id="3" name="Picture 2" descr="Screen Shot 2014-07-28 at 3.30.32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03599" y="932796"/>
            <a:ext cx="2252133" cy="709948"/>
          </a:xfrm>
          <a:prstGeom prst="rect">
            <a:avLst/>
          </a:prstGeom>
        </p:spPr>
      </p:pic>
      <p:sp>
        <p:nvSpPr>
          <p:cNvPr id="4" name="Rectangle 3"/>
          <p:cNvSpPr/>
          <p:nvPr/>
        </p:nvSpPr>
        <p:spPr>
          <a:xfrm>
            <a:off x="3700665" y="1065604"/>
            <a:ext cx="94889" cy="94882"/>
          </a:xfrm>
          <a:prstGeom prst="rect">
            <a:avLst/>
          </a:prstGeom>
          <a:solidFill>
            <a:srgbClr val="FF0000">
              <a:alpha val="7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3853065" y="1218004"/>
            <a:ext cx="94889" cy="94882"/>
          </a:xfrm>
          <a:prstGeom prst="rect">
            <a:avLst/>
          </a:prstGeom>
          <a:solidFill>
            <a:srgbClr val="FFD300">
              <a:alpha val="7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3618618" y="1370404"/>
            <a:ext cx="94889" cy="94882"/>
          </a:xfrm>
          <a:prstGeom prst="rect">
            <a:avLst/>
          </a:prstGeom>
          <a:solidFill>
            <a:srgbClr val="3366FF">
              <a:alpha val="7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4005465" y="990856"/>
            <a:ext cx="94889" cy="94882"/>
          </a:xfrm>
          <a:prstGeom prst="rect">
            <a:avLst/>
          </a:prstGeom>
          <a:solidFill>
            <a:schemeClr val="bg1">
              <a:alpha val="73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3808392" y="1501786"/>
            <a:ext cx="94889" cy="94882"/>
          </a:xfrm>
          <a:prstGeom prst="rect">
            <a:avLst/>
          </a:prstGeom>
          <a:solidFill>
            <a:srgbClr val="00FF00">
              <a:alpha val="7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9"/>
          <p:cNvSpPr txBox="1"/>
          <p:nvPr/>
        </p:nvSpPr>
        <p:spPr>
          <a:xfrm>
            <a:off x="1" y="3031066"/>
            <a:ext cx="9144000" cy="769441"/>
          </a:xfrm>
          <a:prstGeom prst="rect">
            <a:avLst/>
          </a:prstGeom>
          <a:noFill/>
        </p:spPr>
        <p:txBody>
          <a:bodyPr wrap="square" rtlCol="0">
            <a:spAutoFit/>
          </a:bodyPr>
          <a:lstStyle/>
          <a:p>
            <a:pPr algn="ctr"/>
            <a:r>
              <a:rPr lang="es-CL" sz="2400" b="1" dirty="0">
                <a:solidFill>
                  <a:srgbClr val="FFFFFF"/>
                </a:solidFill>
                <a:latin typeface="Trebuchet MS"/>
                <a:cs typeface="Trebuchet MS"/>
              </a:rPr>
              <a:t>Luz, espectro, percepción</a:t>
            </a:r>
          </a:p>
          <a:p>
            <a:pPr algn="ctr"/>
            <a:endParaRPr lang="es-CL" sz="1000" dirty="0">
              <a:solidFill>
                <a:srgbClr val="FFFFFF"/>
              </a:solidFill>
              <a:latin typeface="Trebuchet MS"/>
              <a:cs typeface="Trebuchet MS"/>
            </a:endParaRPr>
          </a:p>
          <a:p>
            <a:pPr algn="ctr"/>
            <a:r>
              <a:rPr lang="es-CL" sz="1000" dirty="0">
                <a:solidFill>
                  <a:srgbClr val="FFFFFF"/>
                </a:solidFill>
                <a:latin typeface="Trebuchet MS"/>
                <a:cs typeface="Trebuchet MS"/>
              </a:rPr>
              <a:t>[ Capítulo 1 ]</a:t>
            </a:r>
          </a:p>
        </p:txBody>
      </p:sp>
    </p:spTree>
    <p:extLst>
      <p:ext uri="{BB962C8B-B14F-4D97-AF65-F5344CB8AC3E}">
        <p14:creationId xmlns:p14="http://schemas.microsoft.com/office/powerpoint/2010/main" val="2228059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0-#ppt_w/2"/>
                                          </p:val>
                                        </p:tav>
                                        <p:tav tm="100000">
                                          <p:val>
                                            <p:strVal val="#ppt_x"/>
                                          </p:val>
                                        </p:tav>
                                      </p:tavLst>
                                    </p:anim>
                                    <p:anim calcmode="lin" valueType="num">
                                      <p:cBhvr additive="base">
                                        <p:cTn id="13" dur="500" fill="hold"/>
                                        <p:tgtEl>
                                          <p:spTgt spid="7"/>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0-#ppt_w/2"/>
                                          </p:val>
                                        </p:tav>
                                        <p:tav tm="100000">
                                          <p:val>
                                            <p:strVal val="#ppt_x"/>
                                          </p:val>
                                        </p:tav>
                                      </p:tavLst>
                                    </p:anim>
                                    <p:anim calcmode="lin" valueType="num">
                                      <p:cBhvr additive="base">
                                        <p:cTn id="18" dur="500" fill="hold"/>
                                        <p:tgtEl>
                                          <p:spTgt spid="6"/>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8"/>
                                        </p:tgtEl>
                                        <p:attrNameLst>
                                          <p:attrName>style.visibility</p:attrName>
                                        </p:attrNameLst>
                                      </p:cBhvr>
                                      <p:to>
                                        <p:strVal val="visible"/>
                                      </p:to>
                                    </p:set>
                                    <p:anim calcmode="lin" valueType="num">
                                      <p:cBhvr additive="base">
                                        <p:cTn id="22" dur="500" fill="hold"/>
                                        <p:tgtEl>
                                          <p:spTgt spid="8"/>
                                        </p:tgtEl>
                                        <p:attrNameLst>
                                          <p:attrName>ppt_x</p:attrName>
                                        </p:attrNameLst>
                                      </p:cBhvr>
                                      <p:tavLst>
                                        <p:tav tm="0">
                                          <p:val>
                                            <p:strVal val="0-#ppt_w/2"/>
                                          </p:val>
                                        </p:tav>
                                        <p:tav tm="100000">
                                          <p:val>
                                            <p:strVal val="#ppt_x"/>
                                          </p:val>
                                        </p:tav>
                                      </p:tavLst>
                                    </p:anim>
                                    <p:anim calcmode="lin" valueType="num">
                                      <p:cBhvr additive="base">
                                        <p:cTn id="23" dur="500" fill="hold"/>
                                        <p:tgtEl>
                                          <p:spTgt spid="8"/>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2" presetClass="entr" presetSubtype="8" fill="hold" grpId="0" nodeType="afterEffect">
                                  <p:stCondLst>
                                    <p:cond delay="0"/>
                                  </p:stCondLst>
                                  <p:childTnLst>
                                    <p:set>
                                      <p:cBhvr>
                                        <p:cTn id="26" dur="1" fill="hold">
                                          <p:stCondLst>
                                            <p:cond delay="0"/>
                                          </p:stCondLst>
                                        </p:cTn>
                                        <p:tgtEl>
                                          <p:spTgt spid="4"/>
                                        </p:tgtEl>
                                        <p:attrNameLst>
                                          <p:attrName>style.visibility</p:attrName>
                                        </p:attrNameLst>
                                      </p:cBhvr>
                                      <p:to>
                                        <p:strVal val="visible"/>
                                      </p:to>
                                    </p:set>
                                    <p:anim calcmode="lin" valueType="num">
                                      <p:cBhvr additive="base">
                                        <p:cTn id="27" dur="500" fill="hold"/>
                                        <p:tgtEl>
                                          <p:spTgt spid="4"/>
                                        </p:tgtEl>
                                        <p:attrNameLst>
                                          <p:attrName>ppt_x</p:attrName>
                                        </p:attrNameLst>
                                      </p:cBhvr>
                                      <p:tavLst>
                                        <p:tav tm="0">
                                          <p:val>
                                            <p:strVal val="0-#ppt_w/2"/>
                                          </p:val>
                                        </p:tav>
                                        <p:tav tm="100000">
                                          <p:val>
                                            <p:strVal val="#ppt_x"/>
                                          </p:val>
                                        </p:tav>
                                      </p:tavLst>
                                    </p:anim>
                                    <p:anim calcmode="lin" valueType="num">
                                      <p:cBhvr additive="base">
                                        <p:cTn id="28" dur="500" fill="hold"/>
                                        <p:tgtEl>
                                          <p:spTgt spid="4"/>
                                        </p:tgtEl>
                                        <p:attrNameLst>
                                          <p:attrName>ppt_y</p:attrName>
                                        </p:attrNameLst>
                                      </p:cBhvr>
                                      <p:tavLst>
                                        <p:tav tm="0">
                                          <p:val>
                                            <p:strVal val="#ppt_y"/>
                                          </p:val>
                                        </p:tav>
                                        <p:tav tm="100000">
                                          <p:val>
                                            <p:strVal val="#ppt_y"/>
                                          </p:val>
                                        </p:tav>
                                      </p:tavLst>
                                    </p:anim>
                                  </p:childTnLst>
                                </p:cTn>
                              </p:par>
                            </p:childTnLst>
                          </p:cTn>
                        </p:par>
                        <p:par>
                          <p:cTn id="29" fill="hold">
                            <p:stCondLst>
                              <p:cond delay="2500"/>
                            </p:stCondLst>
                            <p:childTnLst>
                              <p:par>
                                <p:cTn id="30" presetID="22" presetClass="entr" presetSubtype="8" fill="hold" grpId="0" nodeType="afterEffect">
                                  <p:stCondLst>
                                    <p:cond delay="1000"/>
                                  </p:stCondLst>
                                  <p:childTnLst>
                                    <p:set>
                                      <p:cBhvr>
                                        <p:cTn id="31" dur="1" fill="hold">
                                          <p:stCondLst>
                                            <p:cond delay="0"/>
                                          </p:stCondLst>
                                        </p:cTn>
                                        <p:tgtEl>
                                          <p:spTgt spid="10"/>
                                        </p:tgtEl>
                                        <p:attrNameLst>
                                          <p:attrName>style.visibility</p:attrName>
                                        </p:attrNameLst>
                                      </p:cBhvr>
                                      <p:to>
                                        <p:strVal val="visible"/>
                                      </p:to>
                                    </p:set>
                                    <p:animEffect transition="in" filter="wipe(left)">
                                      <p:cBhvr>
                                        <p:cTn id="32"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8" grpId="0" animBg="1"/>
      <p:bldP spid="9" grpId="0" animBg="1"/>
      <p:bldP spid="1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ext Box 2"/>
          <p:cNvSpPr txBox="1">
            <a:spLocks noChangeArrowheads="1"/>
          </p:cNvSpPr>
          <p:nvPr/>
        </p:nvSpPr>
        <p:spPr bwMode="auto">
          <a:xfrm>
            <a:off x="176213" y="76200"/>
            <a:ext cx="1525587"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Difracción ]</a:t>
            </a:r>
            <a:endParaRPr lang="en-US">
              <a:solidFill>
                <a:srgbClr val="3333CC"/>
              </a:solidFill>
            </a:endParaRPr>
          </a:p>
        </p:txBody>
      </p:sp>
      <p:pic>
        <p:nvPicPr>
          <p:cNvPr id="47107" name="Picture 3" descr="Image:HuygensDiffraction.jpg">
            <a:hlinkClick r:id="rId3"/>
          </p:cNvPr>
          <p:cNvPicPr>
            <a:picLocks noChangeAspect="1" noChangeArrowheads="1"/>
          </p:cNvPicPr>
          <p:nvPr/>
        </p:nvPicPr>
        <p:blipFill>
          <a:blip r:embed="rId4"/>
          <a:srcRect/>
          <a:stretch>
            <a:fillRect/>
          </a:stretch>
        </p:blipFill>
        <p:spPr bwMode="auto">
          <a:xfrm>
            <a:off x="1016000" y="1104900"/>
            <a:ext cx="2203450" cy="4751388"/>
          </a:xfrm>
          <a:prstGeom prst="rect">
            <a:avLst/>
          </a:prstGeom>
          <a:noFill/>
          <a:ln w="9525">
            <a:noFill/>
            <a:miter lim="800000"/>
            <a:headEnd/>
            <a:tailEnd/>
          </a:ln>
        </p:spPr>
      </p:pic>
      <p:pic>
        <p:nvPicPr>
          <p:cNvPr id="47108" name="Picture 4" descr="Image:Wave Diffraction 4Lambda Slit.png">
            <a:hlinkClick r:id="rId5"/>
          </p:cNvPr>
          <p:cNvPicPr>
            <a:picLocks noChangeAspect="1" noChangeArrowheads="1"/>
          </p:cNvPicPr>
          <p:nvPr/>
        </p:nvPicPr>
        <p:blipFill>
          <a:blip r:embed="rId6"/>
          <a:srcRect/>
          <a:stretch>
            <a:fillRect/>
          </a:stretch>
        </p:blipFill>
        <p:spPr bwMode="auto">
          <a:xfrm>
            <a:off x="4133850" y="1098550"/>
            <a:ext cx="4508500" cy="4762500"/>
          </a:xfrm>
          <a:prstGeom prst="rect">
            <a:avLst/>
          </a:prstGeom>
          <a:noFill/>
          <a:ln w="9525">
            <a:noFill/>
            <a:miter lim="800000"/>
            <a:headEnd/>
            <a:tailEnd/>
          </a:ln>
        </p:spPr>
      </p:pic>
      <p:sp>
        <p:nvSpPr>
          <p:cNvPr id="47109" name="Text Box 6"/>
          <p:cNvSpPr txBox="1">
            <a:spLocks noChangeArrowheads="1"/>
          </p:cNvSpPr>
          <p:nvPr/>
        </p:nvSpPr>
        <p:spPr bwMode="auto">
          <a:xfrm>
            <a:off x="682625" y="5992813"/>
            <a:ext cx="8232775" cy="641350"/>
          </a:xfrm>
          <a:prstGeom prst="rect">
            <a:avLst/>
          </a:prstGeom>
          <a:noFill/>
          <a:ln w="9525">
            <a:noFill/>
            <a:miter lim="800000"/>
            <a:headEnd/>
            <a:tailEnd/>
          </a:ln>
        </p:spPr>
        <p:txBody>
          <a:bodyPr>
            <a:prstTxWarp prst="textNoShape">
              <a:avLst/>
            </a:prstTxWarp>
            <a:spAutoFit/>
          </a:bodyPr>
          <a:lstStyle/>
          <a:p>
            <a:r>
              <a:rPr lang="es-CL"/>
              <a:t>Dispersión y curvado aparente de las ondas cuando encuentran un obstáculo.</a:t>
            </a:r>
          </a:p>
          <a:p>
            <a:endParaRPr lang="es-E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ext Box 2"/>
          <p:cNvSpPr txBox="1">
            <a:spLocks noChangeArrowheads="1"/>
          </p:cNvSpPr>
          <p:nvPr/>
        </p:nvSpPr>
        <p:spPr bwMode="auto">
          <a:xfrm>
            <a:off x="176213" y="76200"/>
            <a:ext cx="3487737"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Naturaleza cuántica de la luz ]</a:t>
            </a:r>
            <a:endParaRPr lang="en-US">
              <a:solidFill>
                <a:srgbClr val="3333CC"/>
              </a:solidFill>
            </a:endParaRPr>
          </a:p>
        </p:txBody>
      </p:sp>
      <p:pic>
        <p:nvPicPr>
          <p:cNvPr id="49155" name="Picture 7" descr="Heinrich Rudolf Hertz alrededor de 1894.">
            <a:hlinkClick r:id="rId3" tooltip="Heinrich Rudolf Hertz alrededor de 1894."/>
          </p:cNvPr>
          <p:cNvPicPr>
            <a:picLocks noChangeAspect="1" noChangeArrowheads="1"/>
          </p:cNvPicPr>
          <p:nvPr/>
        </p:nvPicPr>
        <p:blipFill>
          <a:blip r:embed="rId4"/>
          <a:srcRect/>
          <a:stretch>
            <a:fillRect/>
          </a:stretch>
        </p:blipFill>
        <p:spPr bwMode="auto">
          <a:xfrm>
            <a:off x="7486650" y="706438"/>
            <a:ext cx="1219200" cy="1577975"/>
          </a:xfrm>
          <a:prstGeom prst="rect">
            <a:avLst/>
          </a:prstGeom>
          <a:noFill/>
          <a:ln w="9525">
            <a:noFill/>
            <a:miter lim="800000"/>
            <a:headEnd/>
            <a:tailEnd/>
          </a:ln>
        </p:spPr>
      </p:pic>
      <p:sp>
        <p:nvSpPr>
          <p:cNvPr id="49156" name="Text Box 8"/>
          <p:cNvSpPr txBox="1">
            <a:spLocks noChangeArrowheads="1"/>
          </p:cNvSpPr>
          <p:nvPr/>
        </p:nvSpPr>
        <p:spPr bwMode="auto">
          <a:xfrm>
            <a:off x="7432675" y="2233613"/>
            <a:ext cx="1295400" cy="274637"/>
          </a:xfrm>
          <a:prstGeom prst="rect">
            <a:avLst/>
          </a:prstGeom>
          <a:solidFill>
            <a:schemeClr val="bg1"/>
          </a:solidFill>
          <a:ln w="9525">
            <a:noFill/>
            <a:miter lim="800000"/>
            <a:headEnd/>
            <a:tailEnd/>
          </a:ln>
        </p:spPr>
        <p:txBody>
          <a:bodyPr wrap="none">
            <a:prstTxWarp prst="textNoShape">
              <a:avLst/>
            </a:prstTxWarp>
            <a:spAutoFit/>
          </a:bodyPr>
          <a:lstStyle/>
          <a:p>
            <a:r>
              <a:rPr lang="es-CL" sz="1200">
                <a:solidFill>
                  <a:srgbClr val="3333CC"/>
                </a:solidFill>
              </a:rPr>
              <a:t>Hertz 1857-1894</a:t>
            </a:r>
            <a:endParaRPr lang="en-US" sz="1200">
              <a:solidFill>
                <a:srgbClr val="3333CC"/>
              </a:solidFill>
            </a:endParaRPr>
          </a:p>
        </p:txBody>
      </p:sp>
      <p:sp>
        <p:nvSpPr>
          <p:cNvPr id="49157" name="Rectangle 15"/>
          <p:cNvSpPr>
            <a:spLocks noChangeArrowheads="1"/>
          </p:cNvSpPr>
          <p:nvPr/>
        </p:nvSpPr>
        <p:spPr bwMode="auto">
          <a:xfrm>
            <a:off x="330200" y="977900"/>
            <a:ext cx="3975100" cy="4486275"/>
          </a:xfrm>
          <a:prstGeom prst="rect">
            <a:avLst/>
          </a:prstGeom>
          <a:noFill/>
          <a:ln w="9525">
            <a:noFill/>
            <a:miter lim="800000"/>
            <a:headEnd/>
            <a:tailEnd/>
          </a:ln>
        </p:spPr>
        <p:txBody>
          <a:bodyPr>
            <a:prstTxWarp prst="textNoShape">
              <a:avLst/>
            </a:prstTxWarp>
            <a:spAutoFit/>
          </a:bodyPr>
          <a:lstStyle/>
          <a:p>
            <a:r>
              <a:rPr lang="es-CL"/>
              <a:t>La teoría electromagnética clásica no podía explicar la emisión de electrones por un conductor cuando incide luz sobre su superficie, fenómeno conocido como efecto fotoeléctrico.</a:t>
            </a:r>
          </a:p>
          <a:p>
            <a:endParaRPr lang="es-CL"/>
          </a:p>
          <a:p>
            <a:r>
              <a:rPr lang="es-CL"/>
              <a:t>Este efecto consiste en la emisión espontánea de electrones en algunos metales o semiconductores irradiados por luz. Fue descubierto y descrito experimentalmente por Heinrich Hertz en 1887 y suponía un importante desafío a la teoría electromagnética de la luz. </a:t>
            </a:r>
          </a:p>
          <a:p>
            <a:endParaRPr lang="es-CL"/>
          </a:p>
        </p:txBody>
      </p:sp>
      <p:grpSp>
        <p:nvGrpSpPr>
          <p:cNvPr id="49158" name="Group 51"/>
          <p:cNvGrpSpPr>
            <a:grpSpLocks/>
          </p:cNvGrpSpPr>
          <p:nvPr/>
        </p:nvGrpSpPr>
        <p:grpSpPr bwMode="auto">
          <a:xfrm>
            <a:off x="5922963" y="3033713"/>
            <a:ext cx="2482850" cy="2997200"/>
            <a:chOff x="1907" y="2015"/>
            <a:chExt cx="1564" cy="1888"/>
          </a:xfrm>
        </p:grpSpPr>
        <p:sp>
          <p:nvSpPr>
            <p:cNvPr id="49160" name="Oval 16"/>
            <p:cNvSpPr>
              <a:spLocks noChangeArrowheads="1"/>
            </p:cNvSpPr>
            <p:nvPr/>
          </p:nvSpPr>
          <p:spPr bwMode="auto">
            <a:xfrm>
              <a:off x="2182" y="2763"/>
              <a:ext cx="826" cy="860"/>
            </a:xfrm>
            <a:prstGeom prst="ellipse">
              <a:avLst/>
            </a:prstGeom>
            <a:noFill/>
            <a:ln w="12700">
              <a:solidFill>
                <a:schemeClr val="tx1"/>
              </a:solidFill>
              <a:round/>
              <a:headEnd/>
              <a:tailEnd/>
            </a:ln>
          </p:spPr>
          <p:txBody>
            <a:bodyPr wrap="none" anchor="ctr">
              <a:prstTxWarp prst="textNoShape">
                <a:avLst/>
              </a:prstTxWarp>
            </a:bodyPr>
            <a:lstStyle/>
            <a:p>
              <a:endParaRPr lang="es-ES_tradnl"/>
            </a:p>
          </p:txBody>
        </p:sp>
        <p:pic>
          <p:nvPicPr>
            <p:cNvPr id="49161" name="Picture 17" descr="red_ball"/>
            <p:cNvPicPr>
              <a:picLocks noChangeAspect="1" noChangeArrowheads="1"/>
            </p:cNvPicPr>
            <p:nvPr/>
          </p:nvPicPr>
          <p:blipFill>
            <a:blip r:embed="rId5"/>
            <a:srcRect/>
            <a:stretch>
              <a:fillRect/>
            </a:stretch>
          </p:blipFill>
          <p:spPr bwMode="auto">
            <a:xfrm>
              <a:off x="2573" y="2715"/>
              <a:ext cx="108" cy="108"/>
            </a:xfrm>
            <a:prstGeom prst="rect">
              <a:avLst/>
            </a:prstGeom>
            <a:noFill/>
            <a:ln w="9525">
              <a:noFill/>
              <a:miter lim="800000"/>
              <a:headEnd/>
              <a:tailEnd/>
            </a:ln>
          </p:spPr>
        </p:pic>
        <p:pic>
          <p:nvPicPr>
            <p:cNvPr id="49162" name="Picture 18" descr="red_ball"/>
            <p:cNvPicPr>
              <a:picLocks noChangeAspect="1" noChangeArrowheads="1"/>
            </p:cNvPicPr>
            <p:nvPr/>
          </p:nvPicPr>
          <p:blipFill>
            <a:blip r:embed="rId5"/>
            <a:srcRect/>
            <a:stretch>
              <a:fillRect/>
            </a:stretch>
          </p:blipFill>
          <p:spPr bwMode="auto">
            <a:xfrm>
              <a:off x="3288" y="2898"/>
              <a:ext cx="108" cy="108"/>
            </a:xfrm>
            <a:prstGeom prst="rect">
              <a:avLst/>
            </a:prstGeom>
            <a:noFill/>
            <a:ln w="9525">
              <a:noFill/>
              <a:miter lim="800000"/>
              <a:headEnd/>
              <a:tailEnd/>
            </a:ln>
          </p:spPr>
        </p:pic>
        <p:sp>
          <p:nvSpPr>
            <p:cNvPr id="49163" name="Text Box 19"/>
            <p:cNvSpPr txBox="1">
              <a:spLocks noChangeArrowheads="1"/>
            </p:cNvSpPr>
            <p:nvPr/>
          </p:nvSpPr>
          <p:spPr bwMode="auto">
            <a:xfrm>
              <a:off x="3259" y="2714"/>
              <a:ext cx="212" cy="231"/>
            </a:xfrm>
            <a:prstGeom prst="rect">
              <a:avLst/>
            </a:prstGeom>
            <a:noFill/>
            <a:ln w="9525">
              <a:noFill/>
              <a:miter lim="800000"/>
              <a:headEnd/>
              <a:tailEnd/>
            </a:ln>
          </p:spPr>
          <p:txBody>
            <a:bodyPr wrap="none">
              <a:prstTxWarp prst="textNoShape">
                <a:avLst/>
              </a:prstTxWarp>
              <a:spAutoFit/>
            </a:bodyPr>
            <a:lstStyle/>
            <a:p>
              <a:pPr eaLnBrk="0" hangingPunct="0"/>
              <a:r>
                <a:rPr lang="de-DE" i="1">
                  <a:latin typeface="Times New Roman" charset="0"/>
                </a:rPr>
                <a:t>e</a:t>
              </a:r>
              <a:r>
                <a:rPr lang="de-DE" i="1" baseline="30000">
                  <a:latin typeface="Times New Roman" charset="0"/>
                </a:rPr>
                <a:t>-</a:t>
              </a:r>
              <a:endParaRPr lang="de-DE" i="1">
                <a:latin typeface="Times New Roman" charset="0"/>
              </a:endParaRPr>
            </a:p>
          </p:txBody>
        </p:sp>
        <p:sp>
          <p:nvSpPr>
            <p:cNvPr id="49164" name="Oval 20"/>
            <p:cNvSpPr>
              <a:spLocks noChangeArrowheads="1"/>
            </p:cNvSpPr>
            <p:nvPr/>
          </p:nvSpPr>
          <p:spPr bwMode="auto">
            <a:xfrm>
              <a:off x="1915" y="2469"/>
              <a:ext cx="1360" cy="1434"/>
            </a:xfrm>
            <a:prstGeom prst="ellipse">
              <a:avLst/>
            </a:prstGeom>
            <a:noFill/>
            <a:ln w="12700">
              <a:solidFill>
                <a:schemeClr val="tx1"/>
              </a:solidFill>
              <a:round/>
              <a:headEnd/>
              <a:tailEnd/>
            </a:ln>
          </p:spPr>
          <p:txBody>
            <a:bodyPr wrap="none" anchor="ctr">
              <a:prstTxWarp prst="textNoShape">
                <a:avLst/>
              </a:prstTxWarp>
            </a:bodyPr>
            <a:lstStyle/>
            <a:p>
              <a:endParaRPr lang="es-ES_tradnl"/>
            </a:p>
          </p:txBody>
        </p:sp>
        <p:sp>
          <p:nvSpPr>
            <p:cNvPr id="49165" name="Line 21"/>
            <p:cNvSpPr>
              <a:spLocks noChangeShapeType="1"/>
            </p:cNvSpPr>
            <p:nvPr/>
          </p:nvSpPr>
          <p:spPr bwMode="auto">
            <a:xfrm>
              <a:off x="2676" y="2764"/>
              <a:ext cx="653" cy="182"/>
            </a:xfrm>
            <a:prstGeom prst="line">
              <a:avLst/>
            </a:prstGeom>
            <a:noFill/>
            <a:ln w="9525">
              <a:solidFill>
                <a:schemeClr val="tx1"/>
              </a:solidFill>
              <a:prstDash val="dash"/>
              <a:round/>
              <a:headEnd/>
              <a:tailEnd type="triangle" w="med" len="med"/>
            </a:ln>
          </p:spPr>
          <p:txBody>
            <a:bodyPr wrap="none" anchor="ctr">
              <a:prstTxWarp prst="textNoShape">
                <a:avLst/>
              </a:prstTxWarp>
            </a:bodyPr>
            <a:lstStyle/>
            <a:p>
              <a:endParaRPr lang="es-ES_tradnl"/>
            </a:p>
          </p:txBody>
        </p:sp>
        <p:sp>
          <p:nvSpPr>
            <p:cNvPr id="49166" name="Rectangle 22"/>
            <p:cNvSpPr>
              <a:spLocks noChangeArrowheads="1"/>
            </p:cNvSpPr>
            <p:nvPr/>
          </p:nvSpPr>
          <p:spPr bwMode="auto">
            <a:xfrm>
              <a:off x="2110" y="2015"/>
              <a:ext cx="337" cy="231"/>
            </a:xfrm>
            <a:prstGeom prst="rect">
              <a:avLst/>
            </a:prstGeom>
            <a:noFill/>
            <a:ln w="9525">
              <a:noFill/>
              <a:miter lim="800000"/>
              <a:headEnd/>
              <a:tailEnd/>
            </a:ln>
          </p:spPr>
          <p:txBody>
            <a:bodyPr wrap="none">
              <a:prstTxWarp prst="textNoShape">
                <a:avLst/>
              </a:prstTxWarp>
              <a:spAutoFit/>
            </a:bodyPr>
            <a:lstStyle/>
            <a:p>
              <a:pPr eaLnBrk="0" hangingPunct="0"/>
              <a:r>
                <a:rPr lang="es-CL"/>
                <a:t>Luz</a:t>
              </a:r>
              <a:endParaRPr lang="de-DE"/>
            </a:p>
          </p:txBody>
        </p:sp>
        <p:pic>
          <p:nvPicPr>
            <p:cNvPr id="49167" name="Picture 23" descr="gr_ball"/>
            <p:cNvPicPr>
              <a:picLocks noChangeAspect="1" noChangeArrowheads="1"/>
            </p:cNvPicPr>
            <p:nvPr/>
          </p:nvPicPr>
          <p:blipFill>
            <a:blip r:embed="rId6"/>
            <a:srcRect/>
            <a:stretch>
              <a:fillRect/>
            </a:stretch>
          </p:blipFill>
          <p:spPr bwMode="auto">
            <a:xfrm>
              <a:off x="2795" y="2471"/>
              <a:ext cx="96" cy="96"/>
            </a:xfrm>
            <a:prstGeom prst="rect">
              <a:avLst/>
            </a:prstGeom>
            <a:noFill/>
            <a:ln w="9525">
              <a:noFill/>
              <a:miter lim="800000"/>
              <a:headEnd/>
              <a:tailEnd/>
            </a:ln>
          </p:spPr>
        </p:pic>
        <p:pic>
          <p:nvPicPr>
            <p:cNvPr id="49168" name="Picture 24" descr="gr_ball"/>
            <p:cNvPicPr>
              <a:picLocks noChangeAspect="1" noChangeArrowheads="1"/>
            </p:cNvPicPr>
            <p:nvPr/>
          </p:nvPicPr>
          <p:blipFill>
            <a:blip r:embed="rId6"/>
            <a:srcRect/>
            <a:stretch>
              <a:fillRect/>
            </a:stretch>
          </p:blipFill>
          <p:spPr bwMode="auto">
            <a:xfrm>
              <a:off x="2147" y="3721"/>
              <a:ext cx="96" cy="96"/>
            </a:xfrm>
            <a:prstGeom prst="rect">
              <a:avLst/>
            </a:prstGeom>
            <a:noFill/>
            <a:ln w="9525">
              <a:noFill/>
              <a:miter lim="800000"/>
              <a:headEnd/>
              <a:tailEnd/>
            </a:ln>
          </p:spPr>
        </p:pic>
        <p:pic>
          <p:nvPicPr>
            <p:cNvPr id="49169" name="Picture 25" descr="gr_ball"/>
            <p:cNvPicPr>
              <a:picLocks noChangeAspect="1" noChangeArrowheads="1"/>
            </p:cNvPicPr>
            <p:nvPr/>
          </p:nvPicPr>
          <p:blipFill>
            <a:blip r:embed="rId6"/>
            <a:srcRect/>
            <a:stretch>
              <a:fillRect/>
            </a:stretch>
          </p:blipFill>
          <p:spPr bwMode="auto">
            <a:xfrm>
              <a:off x="2227" y="2503"/>
              <a:ext cx="96" cy="96"/>
            </a:xfrm>
            <a:prstGeom prst="rect">
              <a:avLst/>
            </a:prstGeom>
            <a:noFill/>
            <a:ln w="9525">
              <a:noFill/>
              <a:miter lim="800000"/>
              <a:headEnd/>
              <a:tailEnd/>
            </a:ln>
          </p:spPr>
        </p:pic>
        <p:pic>
          <p:nvPicPr>
            <p:cNvPr id="49170" name="Picture 26" descr="gr_ball"/>
            <p:cNvPicPr>
              <a:picLocks noChangeAspect="1" noChangeArrowheads="1"/>
            </p:cNvPicPr>
            <p:nvPr/>
          </p:nvPicPr>
          <p:blipFill>
            <a:blip r:embed="rId6"/>
            <a:srcRect/>
            <a:stretch>
              <a:fillRect/>
            </a:stretch>
          </p:blipFill>
          <p:spPr bwMode="auto">
            <a:xfrm>
              <a:off x="3135" y="3522"/>
              <a:ext cx="96" cy="96"/>
            </a:xfrm>
            <a:prstGeom prst="rect">
              <a:avLst/>
            </a:prstGeom>
            <a:noFill/>
            <a:ln w="9525">
              <a:noFill/>
              <a:miter lim="800000"/>
              <a:headEnd/>
              <a:tailEnd/>
            </a:ln>
          </p:spPr>
        </p:pic>
        <p:pic>
          <p:nvPicPr>
            <p:cNvPr id="49171" name="Picture 27" descr="gr_ball"/>
            <p:cNvPicPr>
              <a:picLocks noChangeAspect="1" noChangeArrowheads="1"/>
            </p:cNvPicPr>
            <p:nvPr/>
          </p:nvPicPr>
          <p:blipFill>
            <a:blip r:embed="rId6"/>
            <a:srcRect/>
            <a:stretch>
              <a:fillRect/>
            </a:stretch>
          </p:blipFill>
          <p:spPr bwMode="auto">
            <a:xfrm>
              <a:off x="1907" y="3325"/>
              <a:ext cx="96" cy="96"/>
            </a:xfrm>
            <a:prstGeom prst="rect">
              <a:avLst/>
            </a:prstGeom>
            <a:noFill/>
            <a:ln w="9525">
              <a:noFill/>
              <a:miter lim="800000"/>
              <a:headEnd/>
              <a:tailEnd/>
            </a:ln>
          </p:spPr>
        </p:pic>
        <p:pic>
          <p:nvPicPr>
            <p:cNvPr id="49172" name="Picture 28" descr="gr_ball"/>
            <p:cNvPicPr>
              <a:picLocks noChangeAspect="1" noChangeArrowheads="1"/>
            </p:cNvPicPr>
            <p:nvPr/>
          </p:nvPicPr>
          <p:blipFill>
            <a:blip r:embed="rId6"/>
            <a:srcRect/>
            <a:stretch>
              <a:fillRect/>
            </a:stretch>
          </p:blipFill>
          <p:spPr bwMode="auto">
            <a:xfrm>
              <a:off x="2836" y="3784"/>
              <a:ext cx="96" cy="96"/>
            </a:xfrm>
            <a:prstGeom prst="rect">
              <a:avLst/>
            </a:prstGeom>
            <a:noFill/>
            <a:ln w="9525">
              <a:noFill/>
              <a:miter lim="800000"/>
              <a:headEnd/>
              <a:tailEnd/>
            </a:ln>
          </p:spPr>
        </p:pic>
        <p:pic>
          <p:nvPicPr>
            <p:cNvPr id="49173" name="Picture 29" descr="gr_ball"/>
            <p:cNvPicPr>
              <a:picLocks noChangeAspect="1" noChangeArrowheads="1"/>
            </p:cNvPicPr>
            <p:nvPr/>
          </p:nvPicPr>
          <p:blipFill>
            <a:blip r:embed="rId6"/>
            <a:srcRect/>
            <a:stretch>
              <a:fillRect/>
            </a:stretch>
          </p:blipFill>
          <p:spPr bwMode="auto">
            <a:xfrm>
              <a:off x="3225" y="3129"/>
              <a:ext cx="96" cy="96"/>
            </a:xfrm>
            <a:prstGeom prst="rect">
              <a:avLst/>
            </a:prstGeom>
            <a:noFill/>
            <a:ln w="9525">
              <a:noFill/>
              <a:miter lim="800000"/>
              <a:headEnd/>
              <a:tailEnd/>
            </a:ln>
          </p:spPr>
        </p:pic>
        <p:pic>
          <p:nvPicPr>
            <p:cNvPr id="49174" name="Picture 30" descr="kern"/>
            <p:cNvPicPr>
              <a:picLocks noChangeAspect="1" noChangeArrowheads="1"/>
            </p:cNvPicPr>
            <p:nvPr/>
          </p:nvPicPr>
          <p:blipFill>
            <a:blip r:embed="rId7"/>
            <a:srcRect/>
            <a:stretch>
              <a:fillRect/>
            </a:stretch>
          </p:blipFill>
          <p:spPr bwMode="auto">
            <a:xfrm>
              <a:off x="2472" y="3041"/>
              <a:ext cx="244" cy="256"/>
            </a:xfrm>
            <a:prstGeom prst="rect">
              <a:avLst/>
            </a:prstGeom>
            <a:noFill/>
            <a:ln w="9525">
              <a:noFill/>
              <a:miter lim="800000"/>
              <a:headEnd/>
              <a:tailEnd/>
            </a:ln>
          </p:spPr>
        </p:pic>
        <p:pic>
          <p:nvPicPr>
            <p:cNvPr id="49175" name="Picture 31" descr="gr_ball"/>
            <p:cNvPicPr>
              <a:picLocks noChangeAspect="1" noChangeArrowheads="1"/>
            </p:cNvPicPr>
            <p:nvPr/>
          </p:nvPicPr>
          <p:blipFill>
            <a:blip r:embed="rId6"/>
            <a:srcRect/>
            <a:stretch>
              <a:fillRect/>
            </a:stretch>
          </p:blipFill>
          <p:spPr bwMode="auto">
            <a:xfrm>
              <a:off x="2158" y="3058"/>
              <a:ext cx="96" cy="96"/>
            </a:xfrm>
            <a:prstGeom prst="rect">
              <a:avLst/>
            </a:prstGeom>
            <a:noFill/>
            <a:ln w="9525">
              <a:noFill/>
              <a:miter lim="800000"/>
              <a:headEnd/>
              <a:tailEnd/>
            </a:ln>
          </p:spPr>
        </p:pic>
        <p:pic>
          <p:nvPicPr>
            <p:cNvPr id="49176" name="Picture 32" descr="gr_ball"/>
            <p:cNvPicPr>
              <a:picLocks noChangeAspect="1" noChangeArrowheads="1"/>
            </p:cNvPicPr>
            <p:nvPr/>
          </p:nvPicPr>
          <p:blipFill>
            <a:blip r:embed="rId6"/>
            <a:srcRect/>
            <a:stretch>
              <a:fillRect/>
            </a:stretch>
          </p:blipFill>
          <p:spPr bwMode="auto">
            <a:xfrm>
              <a:off x="2875" y="2895"/>
              <a:ext cx="96" cy="96"/>
            </a:xfrm>
            <a:prstGeom prst="rect">
              <a:avLst/>
            </a:prstGeom>
            <a:noFill/>
            <a:ln w="9525">
              <a:noFill/>
              <a:miter lim="800000"/>
              <a:headEnd/>
              <a:tailEnd/>
            </a:ln>
          </p:spPr>
        </p:pic>
        <p:pic>
          <p:nvPicPr>
            <p:cNvPr id="49177" name="Picture 33" descr="gr_ball"/>
            <p:cNvPicPr>
              <a:picLocks noChangeAspect="1" noChangeArrowheads="1"/>
            </p:cNvPicPr>
            <p:nvPr/>
          </p:nvPicPr>
          <p:blipFill>
            <a:blip r:embed="rId6"/>
            <a:srcRect/>
            <a:stretch>
              <a:fillRect/>
            </a:stretch>
          </p:blipFill>
          <p:spPr bwMode="auto">
            <a:xfrm>
              <a:off x="2793" y="3474"/>
              <a:ext cx="96" cy="96"/>
            </a:xfrm>
            <a:prstGeom prst="rect">
              <a:avLst/>
            </a:prstGeom>
            <a:noFill/>
            <a:ln w="9525">
              <a:noFill/>
              <a:miter lim="800000"/>
              <a:headEnd/>
              <a:tailEnd/>
            </a:ln>
          </p:spPr>
        </p:pic>
        <p:pic>
          <p:nvPicPr>
            <p:cNvPr id="49178" name="Picture 34" descr="gr_ball"/>
            <p:cNvPicPr>
              <a:picLocks noChangeAspect="1" noChangeArrowheads="1"/>
            </p:cNvPicPr>
            <p:nvPr/>
          </p:nvPicPr>
          <p:blipFill>
            <a:blip r:embed="rId6"/>
            <a:srcRect/>
            <a:stretch>
              <a:fillRect/>
            </a:stretch>
          </p:blipFill>
          <p:spPr bwMode="auto">
            <a:xfrm>
              <a:off x="2319" y="3517"/>
              <a:ext cx="96" cy="96"/>
            </a:xfrm>
            <a:prstGeom prst="rect">
              <a:avLst/>
            </a:prstGeom>
            <a:noFill/>
            <a:ln w="9525">
              <a:noFill/>
              <a:miter lim="800000"/>
              <a:headEnd/>
              <a:tailEnd/>
            </a:ln>
          </p:spPr>
        </p:pic>
        <p:sp>
          <p:nvSpPr>
            <p:cNvPr id="49179" name="Line 35"/>
            <p:cNvSpPr>
              <a:spLocks noChangeShapeType="1"/>
            </p:cNvSpPr>
            <p:nvPr/>
          </p:nvSpPr>
          <p:spPr bwMode="auto">
            <a:xfrm>
              <a:off x="2638" y="2553"/>
              <a:ext cx="0" cy="174"/>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s-ES_tradnl"/>
            </a:p>
          </p:txBody>
        </p:sp>
        <p:sp>
          <p:nvSpPr>
            <p:cNvPr id="49180" name="Text Box 36"/>
            <p:cNvSpPr txBox="1">
              <a:spLocks noChangeArrowheads="1"/>
            </p:cNvSpPr>
            <p:nvPr/>
          </p:nvSpPr>
          <p:spPr bwMode="auto">
            <a:xfrm>
              <a:off x="2527" y="2723"/>
              <a:ext cx="212" cy="231"/>
            </a:xfrm>
            <a:prstGeom prst="rect">
              <a:avLst/>
            </a:prstGeom>
            <a:noFill/>
            <a:ln w="9525">
              <a:noFill/>
              <a:miter lim="800000"/>
              <a:headEnd/>
              <a:tailEnd/>
            </a:ln>
          </p:spPr>
          <p:txBody>
            <a:bodyPr wrap="none">
              <a:prstTxWarp prst="textNoShape">
                <a:avLst/>
              </a:prstTxWarp>
              <a:spAutoFit/>
            </a:bodyPr>
            <a:lstStyle/>
            <a:p>
              <a:pPr eaLnBrk="0" hangingPunct="0"/>
              <a:r>
                <a:rPr lang="de-DE" i="1">
                  <a:latin typeface="Times New Roman" charset="0"/>
                </a:rPr>
                <a:t>e</a:t>
              </a:r>
              <a:r>
                <a:rPr lang="de-DE" i="1" baseline="30000">
                  <a:latin typeface="Times New Roman" charset="0"/>
                </a:rPr>
                <a:t>-</a:t>
              </a:r>
              <a:endParaRPr lang="de-DE" i="1">
                <a:latin typeface="Times New Roman" charset="0"/>
              </a:endParaRPr>
            </a:p>
          </p:txBody>
        </p:sp>
        <p:grpSp>
          <p:nvGrpSpPr>
            <p:cNvPr id="49181" name="Group 37"/>
            <p:cNvGrpSpPr>
              <a:grpSpLocks/>
            </p:cNvGrpSpPr>
            <p:nvPr/>
          </p:nvGrpSpPr>
          <p:grpSpPr bwMode="auto">
            <a:xfrm flipH="1" flipV="1">
              <a:off x="2599" y="2139"/>
              <a:ext cx="78" cy="412"/>
              <a:chOff x="2034" y="1673"/>
              <a:chExt cx="284" cy="998"/>
            </a:xfrm>
          </p:grpSpPr>
          <p:grpSp>
            <p:nvGrpSpPr>
              <p:cNvPr id="49182" name="Group 38"/>
              <p:cNvGrpSpPr>
                <a:grpSpLocks/>
              </p:cNvGrpSpPr>
              <p:nvPr/>
            </p:nvGrpSpPr>
            <p:grpSpPr bwMode="auto">
              <a:xfrm>
                <a:off x="2040" y="1673"/>
                <a:ext cx="278" cy="249"/>
                <a:chOff x="2040" y="1673"/>
                <a:chExt cx="278" cy="249"/>
              </a:xfrm>
            </p:grpSpPr>
            <p:sp>
              <p:nvSpPr>
                <p:cNvPr id="49192" name="Freeform 39"/>
                <p:cNvSpPr>
                  <a:spLocks/>
                </p:cNvSpPr>
                <p:nvPr/>
              </p:nvSpPr>
              <p:spPr bwMode="auto">
                <a:xfrm>
                  <a:off x="2040" y="1673"/>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tx1"/>
                  </a:solidFill>
                  <a:round/>
                  <a:headEnd/>
                  <a:tailEnd/>
                </a:ln>
              </p:spPr>
              <p:txBody>
                <a:bodyPr wrap="none" anchor="ctr">
                  <a:prstTxWarp prst="textNoShape">
                    <a:avLst/>
                  </a:prstTxWarp>
                </a:bodyPr>
                <a:lstStyle/>
                <a:p>
                  <a:endParaRPr lang="es-ES_tradnl"/>
                </a:p>
              </p:txBody>
            </p:sp>
            <p:sp>
              <p:nvSpPr>
                <p:cNvPr id="49193" name="Freeform 40"/>
                <p:cNvSpPr>
                  <a:spLocks/>
                </p:cNvSpPr>
                <p:nvPr/>
              </p:nvSpPr>
              <p:spPr bwMode="auto">
                <a:xfrm>
                  <a:off x="2040" y="1797"/>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tx1"/>
                  </a:solidFill>
                  <a:round/>
                  <a:headEnd/>
                  <a:tailEnd/>
                </a:ln>
              </p:spPr>
              <p:txBody>
                <a:bodyPr wrap="none" anchor="ctr">
                  <a:prstTxWarp prst="textNoShape">
                    <a:avLst/>
                  </a:prstTxWarp>
                </a:bodyPr>
                <a:lstStyle/>
                <a:p>
                  <a:endParaRPr lang="es-ES_tradnl"/>
                </a:p>
              </p:txBody>
            </p:sp>
          </p:grpSp>
          <p:grpSp>
            <p:nvGrpSpPr>
              <p:cNvPr id="49183" name="Group 41"/>
              <p:cNvGrpSpPr>
                <a:grpSpLocks/>
              </p:cNvGrpSpPr>
              <p:nvPr/>
            </p:nvGrpSpPr>
            <p:grpSpPr bwMode="auto">
              <a:xfrm>
                <a:off x="2038" y="1923"/>
                <a:ext cx="278" cy="249"/>
                <a:chOff x="2040" y="1673"/>
                <a:chExt cx="278" cy="249"/>
              </a:xfrm>
            </p:grpSpPr>
            <p:sp>
              <p:nvSpPr>
                <p:cNvPr id="49190" name="Freeform 42"/>
                <p:cNvSpPr>
                  <a:spLocks/>
                </p:cNvSpPr>
                <p:nvPr/>
              </p:nvSpPr>
              <p:spPr bwMode="auto">
                <a:xfrm>
                  <a:off x="2040" y="1673"/>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tx1"/>
                  </a:solidFill>
                  <a:round/>
                  <a:headEnd/>
                  <a:tailEnd/>
                </a:ln>
              </p:spPr>
              <p:txBody>
                <a:bodyPr wrap="none" anchor="ctr">
                  <a:prstTxWarp prst="textNoShape">
                    <a:avLst/>
                  </a:prstTxWarp>
                </a:bodyPr>
                <a:lstStyle/>
                <a:p>
                  <a:endParaRPr lang="es-ES_tradnl"/>
                </a:p>
              </p:txBody>
            </p:sp>
            <p:sp>
              <p:nvSpPr>
                <p:cNvPr id="49191" name="Freeform 43"/>
                <p:cNvSpPr>
                  <a:spLocks/>
                </p:cNvSpPr>
                <p:nvPr/>
              </p:nvSpPr>
              <p:spPr bwMode="auto">
                <a:xfrm>
                  <a:off x="2040" y="1797"/>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tx1"/>
                  </a:solidFill>
                  <a:round/>
                  <a:headEnd/>
                  <a:tailEnd/>
                </a:ln>
              </p:spPr>
              <p:txBody>
                <a:bodyPr wrap="none" anchor="ctr">
                  <a:prstTxWarp prst="textNoShape">
                    <a:avLst/>
                  </a:prstTxWarp>
                </a:bodyPr>
                <a:lstStyle/>
                <a:p>
                  <a:endParaRPr lang="es-ES_tradnl"/>
                </a:p>
              </p:txBody>
            </p:sp>
          </p:grpSp>
          <p:grpSp>
            <p:nvGrpSpPr>
              <p:cNvPr id="49184" name="Group 44"/>
              <p:cNvGrpSpPr>
                <a:grpSpLocks/>
              </p:cNvGrpSpPr>
              <p:nvPr/>
            </p:nvGrpSpPr>
            <p:grpSpPr bwMode="auto">
              <a:xfrm>
                <a:off x="2036" y="2172"/>
                <a:ext cx="278" cy="249"/>
                <a:chOff x="2040" y="1673"/>
                <a:chExt cx="278" cy="249"/>
              </a:xfrm>
            </p:grpSpPr>
            <p:sp>
              <p:nvSpPr>
                <p:cNvPr id="49188" name="Freeform 45"/>
                <p:cNvSpPr>
                  <a:spLocks/>
                </p:cNvSpPr>
                <p:nvPr/>
              </p:nvSpPr>
              <p:spPr bwMode="auto">
                <a:xfrm>
                  <a:off x="2040" y="1673"/>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tx1"/>
                  </a:solidFill>
                  <a:round/>
                  <a:headEnd/>
                  <a:tailEnd/>
                </a:ln>
              </p:spPr>
              <p:txBody>
                <a:bodyPr wrap="none" anchor="ctr">
                  <a:prstTxWarp prst="textNoShape">
                    <a:avLst/>
                  </a:prstTxWarp>
                </a:bodyPr>
                <a:lstStyle/>
                <a:p>
                  <a:endParaRPr lang="es-ES_tradnl"/>
                </a:p>
              </p:txBody>
            </p:sp>
            <p:sp>
              <p:nvSpPr>
                <p:cNvPr id="49189" name="Freeform 46"/>
                <p:cNvSpPr>
                  <a:spLocks/>
                </p:cNvSpPr>
                <p:nvPr/>
              </p:nvSpPr>
              <p:spPr bwMode="auto">
                <a:xfrm>
                  <a:off x="2040" y="1797"/>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tx1"/>
                  </a:solidFill>
                  <a:round/>
                  <a:headEnd/>
                  <a:tailEnd/>
                </a:ln>
              </p:spPr>
              <p:txBody>
                <a:bodyPr wrap="none" anchor="ctr">
                  <a:prstTxWarp prst="textNoShape">
                    <a:avLst/>
                  </a:prstTxWarp>
                </a:bodyPr>
                <a:lstStyle/>
                <a:p>
                  <a:endParaRPr lang="es-ES_tradnl"/>
                </a:p>
              </p:txBody>
            </p:sp>
          </p:grpSp>
          <p:grpSp>
            <p:nvGrpSpPr>
              <p:cNvPr id="49185" name="Group 47"/>
              <p:cNvGrpSpPr>
                <a:grpSpLocks/>
              </p:cNvGrpSpPr>
              <p:nvPr/>
            </p:nvGrpSpPr>
            <p:grpSpPr bwMode="auto">
              <a:xfrm>
                <a:off x="2034" y="2422"/>
                <a:ext cx="278" cy="249"/>
                <a:chOff x="2040" y="1673"/>
                <a:chExt cx="278" cy="249"/>
              </a:xfrm>
            </p:grpSpPr>
            <p:sp>
              <p:nvSpPr>
                <p:cNvPr id="49186" name="Freeform 48"/>
                <p:cNvSpPr>
                  <a:spLocks/>
                </p:cNvSpPr>
                <p:nvPr/>
              </p:nvSpPr>
              <p:spPr bwMode="auto">
                <a:xfrm>
                  <a:off x="2040" y="1673"/>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tx1"/>
                  </a:solidFill>
                  <a:round/>
                  <a:headEnd/>
                  <a:tailEnd/>
                </a:ln>
              </p:spPr>
              <p:txBody>
                <a:bodyPr wrap="none" anchor="ctr">
                  <a:prstTxWarp prst="textNoShape">
                    <a:avLst/>
                  </a:prstTxWarp>
                </a:bodyPr>
                <a:lstStyle/>
                <a:p>
                  <a:endParaRPr lang="es-ES_tradnl"/>
                </a:p>
              </p:txBody>
            </p:sp>
            <p:sp>
              <p:nvSpPr>
                <p:cNvPr id="49187" name="Freeform 49"/>
                <p:cNvSpPr>
                  <a:spLocks/>
                </p:cNvSpPr>
                <p:nvPr/>
              </p:nvSpPr>
              <p:spPr bwMode="auto">
                <a:xfrm>
                  <a:off x="2040" y="1797"/>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tx1"/>
                  </a:solidFill>
                  <a:round/>
                  <a:headEnd/>
                  <a:tailEnd/>
                </a:ln>
              </p:spPr>
              <p:txBody>
                <a:bodyPr wrap="none" anchor="ctr">
                  <a:prstTxWarp prst="textNoShape">
                    <a:avLst/>
                  </a:prstTxWarp>
                </a:bodyPr>
                <a:lstStyle/>
                <a:p>
                  <a:endParaRPr lang="es-ES_tradnl"/>
                </a:p>
              </p:txBody>
            </p:sp>
          </p:grpSp>
        </p:grpSp>
      </p:grpSp>
      <p:sp>
        <p:nvSpPr>
          <p:cNvPr id="49159" name="Text Box 50"/>
          <p:cNvSpPr txBox="1">
            <a:spLocks noChangeArrowheads="1"/>
          </p:cNvSpPr>
          <p:nvPr/>
        </p:nvSpPr>
        <p:spPr bwMode="auto">
          <a:xfrm>
            <a:off x="3605213" y="5689600"/>
            <a:ext cx="2238375"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Efecto fotoeléctrico</a:t>
            </a:r>
            <a:endParaRPr lang="en-US">
              <a:solidFill>
                <a:srgbClr val="3333CC"/>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ext Box 2"/>
          <p:cNvSpPr txBox="1">
            <a:spLocks noChangeArrowheads="1"/>
          </p:cNvSpPr>
          <p:nvPr/>
        </p:nvSpPr>
        <p:spPr bwMode="auto">
          <a:xfrm>
            <a:off x="176213" y="76200"/>
            <a:ext cx="3487737"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Naturaleza cuántica de la luz ]</a:t>
            </a:r>
            <a:endParaRPr lang="en-US">
              <a:solidFill>
                <a:srgbClr val="3333CC"/>
              </a:solidFill>
            </a:endParaRPr>
          </a:p>
        </p:txBody>
      </p:sp>
      <p:pic>
        <p:nvPicPr>
          <p:cNvPr id="51203" name="Picture 5" descr="Albert Einstein">
            <a:hlinkClick r:id="rId3" tooltip="Albert Einstein"/>
          </p:cNvPr>
          <p:cNvPicPr>
            <a:picLocks noChangeAspect="1" noChangeArrowheads="1"/>
          </p:cNvPicPr>
          <p:nvPr/>
        </p:nvPicPr>
        <p:blipFill>
          <a:blip r:embed="rId4"/>
          <a:srcRect/>
          <a:stretch>
            <a:fillRect/>
          </a:stretch>
        </p:blipFill>
        <p:spPr bwMode="auto">
          <a:xfrm>
            <a:off x="7546975" y="2540000"/>
            <a:ext cx="1168400" cy="1168400"/>
          </a:xfrm>
          <a:prstGeom prst="rect">
            <a:avLst/>
          </a:prstGeom>
          <a:noFill/>
          <a:ln w="9525">
            <a:noFill/>
            <a:miter lim="800000"/>
            <a:headEnd/>
            <a:tailEnd/>
          </a:ln>
        </p:spPr>
      </p:pic>
      <p:sp>
        <p:nvSpPr>
          <p:cNvPr id="51204" name="Text Box 6"/>
          <p:cNvSpPr txBox="1">
            <a:spLocks noChangeArrowheads="1"/>
          </p:cNvSpPr>
          <p:nvPr/>
        </p:nvSpPr>
        <p:spPr bwMode="auto">
          <a:xfrm>
            <a:off x="7419975" y="3732213"/>
            <a:ext cx="1457325" cy="274637"/>
          </a:xfrm>
          <a:prstGeom prst="rect">
            <a:avLst/>
          </a:prstGeom>
          <a:solidFill>
            <a:schemeClr val="bg1"/>
          </a:solidFill>
          <a:ln w="9525">
            <a:noFill/>
            <a:miter lim="800000"/>
            <a:headEnd/>
            <a:tailEnd/>
          </a:ln>
        </p:spPr>
        <p:txBody>
          <a:bodyPr wrap="none">
            <a:prstTxWarp prst="textNoShape">
              <a:avLst/>
            </a:prstTxWarp>
            <a:spAutoFit/>
          </a:bodyPr>
          <a:lstStyle/>
          <a:p>
            <a:r>
              <a:rPr lang="es-CL" sz="1200">
                <a:solidFill>
                  <a:srgbClr val="3333CC"/>
                </a:solidFill>
              </a:rPr>
              <a:t>Einstein 1879-1955</a:t>
            </a:r>
            <a:endParaRPr lang="en-US" sz="1200">
              <a:solidFill>
                <a:srgbClr val="3333CC"/>
              </a:solidFill>
            </a:endParaRPr>
          </a:p>
        </p:txBody>
      </p:sp>
      <p:pic>
        <p:nvPicPr>
          <p:cNvPr id="51205" name="Picture 7" descr="Max Planck">
            <a:hlinkClick r:id="rId5" tooltip="Max Planck"/>
          </p:cNvPr>
          <p:cNvPicPr>
            <a:picLocks noChangeAspect="1" noChangeArrowheads="1"/>
          </p:cNvPicPr>
          <p:nvPr/>
        </p:nvPicPr>
        <p:blipFill>
          <a:blip r:embed="rId6"/>
          <a:srcRect/>
          <a:stretch>
            <a:fillRect/>
          </a:stretch>
        </p:blipFill>
        <p:spPr bwMode="auto">
          <a:xfrm>
            <a:off x="7597775" y="4025900"/>
            <a:ext cx="1092200" cy="1622425"/>
          </a:xfrm>
          <a:prstGeom prst="rect">
            <a:avLst/>
          </a:prstGeom>
          <a:noFill/>
          <a:ln w="9525">
            <a:noFill/>
            <a:miter lim="800000"/>
            <a:headEnd/>
            <a:tailEnd/>
          </a:ln>
        </p:spPr>
      </p:pic>
      <p:sp>
        <p:nvSpPr>
          <p:cNvPr id="51206" name="Text Box 8"/>
          <p:cNvSpPr txBox="1">
            <a:spLocks noChangeArrowheads="1"/>
          </p:cNvSpPr>
          <p:nvPr/>
        </p:nvSpPr>
        <p:spPr bwMode="auto">
          <a:xfrm>
            <a:off x="7445375" y="5840413"/>
            <a:ext cx="1289050" cy="274637"/>
          </a:xfrm>
          <a:prstGeom prst="rect">
            <a:avLst/>
          </a:prstGeom>
          <a:solidFill>
            <a:schemeClr val="bg1"/>
          </a:solidFill>
          <a:ln w="9525">
            <a:noFill/>
            <a:miter lim="800000"/>
            <a:headEnd/>
            <a:tailEnd/>
          </a:ln>
        </p:spPr>
        <p:txBody>
          <a:bodyPr wrap="none">
            <a:prstTxWarp prst="textNoShape">
              <a:avLst/>
            </a:prstTxWarp>
            <a:spAutoFit/>
          </a:bodyPr>
          <a:lstStyle/>
          <a:p>
            <a:r>
              <a:rPr lang="es-CL" sz="1200">
                <a:solidFill>
                  <a:srgbClr val="3333CC"/>
                </a:solidFill>
              </a:rPr>
              <a:t>Plank 1858-1947</a:t>
            </a:r>
            <a:endParaRPr lang="en-US" sz="1200">
              <a:solidFill>
                <a:srgbClr val="3333CC"/>
              </a:solidFill>
            </a:endParaRPr>
          </a:p>
        </p:txBody>
      </p:sp>
      <p:sp>
        <p:nvSpPr>
          <p:cNvPr id="51207" name="Rectangle 9"/>
          <p:cNvSpPr>
            <a:spLocks noChangeArrowheads="1"/>
          </p:cNvSpPr>
          <p:nvPr/>
        </p:nvSpPr>
        <p:spPr bwMode="auto">
          <a:xfrm>
            <a:off x="304800" y="749300"/>
            <a:ext cx="8839200" cy="1803400"/>
          </a:xfrm>
          <a:prstGeom prst="rect">
            <a:avLst/>
          </a:prstGeom>
          <a:noFill/>
          <a:ln w="9525">
            <a:noFill/>
            <a:miter lim="800000"/>
            <a:headEnd/>
            <a:tailEnd/>
          </a:ln>
        </p:spPr>
        <p:txBody>
          <a:bodyPr>
            <a:prstTxWarp prst="textNoShape">
              <a:avLst/>
            </a:prstTxWarp>
            <a:spAutoFit/>
          </a:bodyPr>
          <a:lstStyle/>
          <a:p>
            <a:endParaRPr lang="es-CL" sz="1600"/>
          </a:p>
          <a:p>
            <a:r>
              <a:rPr lang="es-CL" sz="1600"/>
              <a:t>En 1905, el joven físico Albert Einstein presentó una explicación del efecto fotoeléctrico basándose en una idea propuesta anteriormente por Planck para la emisión espontánea de radiación lumínica por cuerpos cálidos y postuló que la energía de un haz luminoso se hallaba concentrada en pequeños paquetes, que denominó cuantos de energía y que en el caso de la luz se denominan fotones. </a:t>
            </a:r>
          </a:p>
          <a:p>
            <a:endParaRPr lang="es-CL" sz="1600"/>
          </a:p>
        </p:txBody>
      </p:sp>
      <p:pic>
        <p:nvPicPr>
          <p:cNvPr id="51208" name="Picture 47" descr="Imagen:Military laser experiment.jpg">
            <a:hlinkClick r:id="rId7"/>
          </p:cNvPr>
          <p:cNvPicPr>
            <a:picLocks noChangeAspect="1" noChangeArrowheads="1"/>
          </p:cNvPicPr>
          <p:nvPr/>
        </p:nvPicPr>
        <p:blipFill>
          <a:blip r:embed="rId8"/>
          <a:srcRect/>
          <a:stretch>
            <a:fillRect/>
          </a:stretch>
        </p:blipFill>
        <p:spPr bwMode="auto">
          <a:xfrm>
            <a:off x="1693863" y="2516188"/>
            <a:ext cx="5621337" cy="3660775"/>
          </a:xfrm>
          <a:prstGeom prst="rect">
            <a:avLst/>
          </a:prstGeom>
          <a:noFill/>
          <a:ln w="9525">
            <a:noFill/>
            <a:miter lim="800000"/>
            <a:headEnd/>
            <a:tailEnd/>
          </a:ln>
        </p:spPr>
      </p:pic>
      <p:sp>
        <p:nvSpPr>
          <p:cNvPr id="51209" name="Rectangle 46"/>
          <p:cNvSpPr>
            <a:spLocks noChangeArrowheads="1"/>
          </p:cNvSpPr>
          <p:nvPr/>
        </p:nvSpPr>
        <p:spPr bwMode="auto">
          <a:xfrm>
            <a:off x="330200" y="2501900"/>
            <a:ext cx="2070100" cy="3759200"/>
          </a:xfrm>
          <a:prstGeom prst="rect">
            <a:avLst/>
          </a:prstGeom>
          <a:solidFill>
            <a:schemeClr val="bg1"/>
          </a:solidFill>
          <a:ln w="9525">
            <a:noFill/>
            <a:miter lim="800000"/>
            <a:headEnd/>
            <a:tailEnd/>
          </a:ln>
        </p:spPr>
        <p:txBody>
          <a:bodyPr>
            <a:prstTxWarp prst="textNoShape">
              <a:avLst/>
            </a:prstTxWarp>
            <a:spAutoFit/>
          </a:bodyPr>
          <a:lstStyle/>
          <a:p>
            <a:r>
              <a:rPr lang="es-CL" sz="1600"/>
              <a:t>El mecanismo del efecto fotoeléctrico consistiría en la transferencia de energía de un fotón a un electrón. Cada fotón tiene una energía proporcional a la frecuencia de vibración del campo electromagnético que lo conforma. </a:t>
            </a:r>
          </a:p>
          <a:p>
            <a:endParaRPr lang="es-CL" sz="1600"/>
          </a:p>
          <a:p>
            <a:endParaRPr lang="es-CL" sz="160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ext Box 2"/>
          <p:cNvSpPr txBox="1">
            <a:spLocks noChangeArrowheads="1"/>
          </p:cNvSpPr>
          <p:nvPr/>
        </p:nvSpPr>
        <p:spPr bwMode="auto">
          <a:xfrm>
            <a:off x="176213" y="76200"/>
            <a:ext cx="1560512"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Luz visible ]</a:t>
            </a:r>
            <a:endParaRPr lang="en-US">
              <a:solidFill>
                <a:srgbClr val="3333CC"/>
              </a:solidFill>
            </a:endParaRPr>
          </a:p>
        </p:txBody>
      </p:sp>
      <p:sp>
        <p:nvSpPr>
          <p:cNvPr id="53251" name="Text Box 4"/>
          <p:cNvSpPr txBox="1">
            <a:spLocks noChangeArrowheads="1"/>
          </p:cNvSpPr>
          <p:nvPr/>
        </p:nvSpPr>
        <p:spPr bwMode="auto">
          <a:xfrm>
            <a:off x="514350" y="4443413"/>
            <a:ext cx="7715250" cy="1373187"/>
          </a:xfrm>
          <a:prstGeom prst="rect">
            <a:avLst/>
          </a:prstGeom>
          <a:noFill/>
          <a:ln w="9525">
            <a:noFill/>
            <a:miter lim="800000"/>
            <a:headEnd/>
            <a:tailEnd/>
          </a:ln>
        </p:spPr>
        <p:txBody>
          <a:bodyPr>
            <a:prstTxWarp prst="textNoShape">
              <a:avLst/>
            </a:prstTxWarp>
            <a:spAutoFit/>
          </a:bodyPr>
          <a:lstStyle/>
          <a:p>
            <a:r>
              <a:rPr lang="es-CL">
                <a:solidFill>
                  <a:srgbClr val="0000FF"/>
                </a:solidFill>
              </a:rPr>
              <a:t>La luz visible (al ojo humano) forma parte de una estrecha franja que va desde longitudes de onda de 380 nm (violeta) hasta los 780 nm (rojo). Los colores del espectro se ordenan como en el arco iris, formando el llamado espectro visible.</a:t>
            </a:r>
          </a:p>
          <a:p>
            <a:r>
              <a:rPr lang="es-CL" sz="1200">
                <a:solidFill>
                  <a:srgbClr val="0000FF"/>
                </a:solidFill>
              </a:rPr>
              <a:t>							[wikipedia.org]</a:t>
            </a:r>
            <a:endParaRPr lang="es-ES" sz="1200">
              <a:solidFill>
                <a:srgbClr val="0000FF"/>
              </a:solidFill>
            </a:endParaRPr>
          </a:p>
        </p:txBody>
      </p:sp>
      <p:pic>
        <p:nvPicPr>
          <p:cNvPr id="53252" name="Picture 6" descr="Imagen:Licht.jpg">
            <a:hlinkClick r:id="rId3"/>
          </p:cNvPr>
          <p:cNvPicPr>
            <a:picLocks noChangeAspect="1" noChangeArrowheads="1"/>
          </p:cNvPicPr>
          <p:nvPr/>
        </p:nvPicPr>
        <p:blipFill>
          <a:blip r:embed="rId4"/>
          <a:srcRect/>
          <a:stretch>
            <a:fillRect/>
          </a:stretch>
        </p:blipFill>
        <p:spPr bwMode="auto">
          <a:xfrm>
            <a:off x="0" y="1282700"/>
            <a:ext cx="9144000" cy="2286000"/>
          </a:xfrm>
          <a:prstGeom prst="rect">
            <a:avLst/>
          </a:prstGeom>
          <a:noFill/>
          <a:ln w="9525">
            <a:noFill/>
            <a:miter lim="800000"/>
            <a:headEnd/>
            <a:tailEnd/>
          </a:ln>
        </p:spPr>
      </p:pic>
      <p:sp>
        <p:nvSpPr>
          <p:cNvPr id="53253" name="Rectangle 7"/>
          <p:cNvSpPr>
            <a:spLocks noChangeArrowheads="1"/>
          </p:cNvSpPr>
          <p:nvPr/>
        </p:nvSpPr>
        <p:spPr bwMode="auto">
          <a:xfrm>
            <a:off x="-190500" y="2755900"/>
            <a:ext cx="9499600" cy="939800"/>
          </a:xfrm>
          <a:prstGeom prst="rect">
            <a:avLst/>
          </a:prstGeom>
          <a:solidFill>
            <a:schemeClr val="bg1"/>
          </a:solidFill>
          <a:ln w="9525">
            <a:noFill/>
            <a:miter lim="800000"/>
            <a:headEnd/>
            <a:tailEnd/>
          </a:ln>
        </p:spPr>
        <p:txBody>
          <a:bodyPr wrap="none" anchor="ctr">
            <a:prstTxWarp prst="textNoShape">
              <a:avLst/>
            </a:prstTxWarp>
          </a:bodyPr>
          <a:lstStyle/>
          <a:p>
            <a:endParaRPr lang="es-ES_tradnl"/>
          </a:p>
        </p:txBody>
      </p:sp>
      <p:sp>
        <p:nvSpPr>
          <p:cNvPr id="53254" name="Text Box 8"/>
          <p:cNvSpPr txBox="1">
            <a:spLocks noChangeArrowheads="1"/>
          </p:cNvSpPr>
          <p:nvPr/>
        </p:nvSpPr>
        <p:spPr bwMode="auto">
          <a:xfrm>
            <a:off x="-53975" y="2830513"/>
            <a:ext cx="9264650" cy="366712"/>
          </a:xfrm>
          <a:prstGeom prst="rect">
            <a:avLst/>
          </a:prstGeom>
          <a:noFill/>
          <a:ln w="9525">
            <a:noFill/>
            <a:miter lim="800000"/>
            <a:headEnd/>
            <a:tailEnd/>
          </a:ln>
        </p:spPr>
        <p:txBody>
          <a:bodyPr wrap="none">
            <a:prstTxWarp prst="textNoShape">
              <a:avLst/>
            </a:prstTxWarp>
            <a:spAutoFit/>
          </a:bodyPr>
          <a:lstStyle/>
          <a:p>
            <a:r>
              <a:rPr lang="es-CL">
                <a:latin typeface="Arial" charset="0"/>
              </a:rPr>
              <a:t>380nm                                                                                                                         780nm</a:t>
            </a:r>
            <a:endParaRPr lang="es-ES">
              <a:latin typeface="Arial"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Text Box 2"/>
          <p:cNvSpPr txBox="1">
            <a:spLocks noChangeArrowheads="1"/>
          </p:cNvSpPr>
          <p:nvPr/>
        </p:nvSpPr>
        <p:spPr bwMode="auto">
          <a:xfrm>
            <a:off x="176213" y="76200"/>
            <a:ext cx="3233737"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Espectro Electromagnético ]</a:t>
            </a:r>
            <a:endParaRPr lang="en-US">
              <a:solidFill>
                <a:srgbClr val="3333CC"/>
              </a:solidFill>
            </a:endParaRPr>
          </a:p>
        </p:txBody>
      </p:sp>
      <p:pic>
        <p:nvPicPr>
          <p:cNvPr id="55299" name="Picture 6"/>
          <p:cNvPicPr>
            <a:picLocks noChangeAspect="1" noChangeArrowheads="1"/>
          </p:cNvPicPr>
          <p:nvPr/>
        </p:nvPicPr>
        <p:blipFill>
          <a:blip r:embed="rId3"/>
          <a:srcRect/>
          <a:stretch>
            <a:fillRect/>
          </a:stretch>
        </p:blipFill>
        <p:spPr bwMode="auto">
          <a:xfrm>
            <a:off x="0" y="1895475"/>
            <a:ext cx="9229725" cy="3216275"/>
          </a:xfrm>
          <a:prstGeom prst="rect">
            <a:avLst/>
          </a:prstGeom>
          <a:noFill/>
          <a:ln w="9525">
            <a:noFill/>
            <a:miter lim="800000"/>
            <a:headEnd/>
            <a:tailEnd/>
          </a:ln>
        </p:spPr>
      </p:pic>
      <p:sp>
        <p:nvSpPr>
          <p:cNvPr id="55300" name="Rectangle 7"/>
          <p:cNvSpPr>
            <a:spLocks noChangeArrowheads="1"/>
          </p:cNvSpPr>
          <p:nvPr/>
        </p:nvSpPr>
        <p:spPr bwMode="auto">
          <a:xfrm>
            <a:off x="-495300" y="4241800"/>
            <a:ext cx="10820400" cy="1117600"/>
          </a:xfrm>
          <a:prstGeom prst="rect">
            <a:avLst/>
          </a:prstGeom>
          <a:solidFill>
            <a:schemeClr val="bg1"/>
          </a:solidFill>
          <a:ln w="9525">
            <a:noFill/>
            <a:miter lim="800000"/>
            <a:headEnd/>
            <a:tailEnd/>
          </a:ln>
        </p:spPr>
        <p:txBody>
          <a:bodyPr wrap="none" anchor="ctr">
            <a:prstTxWarp prst="textNoShape">
              <a:avLst/>
            </a:prstTxWarp>
          </a:bodyPr>
          <a:lstStyle/>
          <a:p>
            <a:endParaRPr lang="es-ES_tradnl"/>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ext Box 2"/>
          <p:cNvSpPr txBox="1">
            <a:spLocks noChangeArrowheads="1"/>
          </p:cNvSpPr>
          <p:nvPr/>
        </p:nvSpPr>
        <p:spPr bwMode="auto">
          <a:xfrm>
            <a:off x="176213" y="76200"/>
            <a:ext cx="3233737"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Espectro Electromagnético ]</a:t>
            </a:r>
            <a:endParaRPr lang="en-US">
              <a:solidFill>
                <a:srgbClr val="3333CC"/>
              </a:solidFill>
            </a:endParaRPr>
          </a:p>
        </p:txBody>
      </p:sp>
      <p:pic>
        <p:nvPicPr>
          <p:cNvPr id="57347" name="Picture 6" descr="SURA_Electromagnetic_Spectrum_Full_Chart"/>
          <p:cNvPicPr>
            <a:picLocks noChangeAspect="1" noChangeArrowheads="1"/>
          </p:cNvPicPr>
          <p:nvPr/>
        </p:nvPicPr>
        <p:blipFill>
          <a:blip r:embed="rId3"/>
          <a:srcRect/>
          <a:stretch>
            <a:fillRect/>
          </a:stretch>
        </p:blipFill>
        <p:spPr bwMode="auto">
          <a:xfrm>
            <a:off x="0" y="0"/>
            <a:ext cx="9144000" cy="6851650"/>
          </a:xfrm>
          <a:prstGeom prst="rect">
            <a:avLst/>
          </a:prstGeom>
          <a:noFill/>
          <a:ln w="9525">
            <a:noFill/>
            <a:miter lim="800000"/>
            <a:headEnd/>
            <a:tailEnd/>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Text Box 2"/>
          <p:cNvSpPr txBox="1">
            <a:spLocks noChangeArrowheads="1"/>
          </p:cNvSpPr>
          <p:nvPr/>
        </p:nvSpPr>
        <p:spPr bwMode="auto">
          <a:xfrm>
            <a:off x="176213" y="76200"/>
            <a:ext cx="3233737"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Espectro Electromagnético ]</a:t>
            </a:r>
            <a:endParaRPr lang="en-US">
              <a:solidFill>
                <a:srgbClr val="3333CC"/>
              </a:solidFill>
            </a:endParaRPr>
          </a:p>
        </p:txBody>
      </p:sp>
      <p:sp>
        <p:nvSpPr>
          <p:cNvPr id="59395" name="Rectangle 5"/>
          <p:cNvSpPr>
            <a:spLocks noChangeArrowheads="1"/>
          </p:cNvSpPr>
          <p:nvPr/>
        </p:nvSpPr>
        <p:spPr bwMode="auto">
          <a:xfrm>
            <a:off x="190500" y="1257300"/>
            <a:ext cx="9271000" cy="5130800"/>
          </a:xfrm>
          <a:prstGeom prst="rect">
            <a:avLst/>
          </a:prstGeom>
          <a:noFill/>
          <a:ln w="12700">
            <a:noFill/>
            <a:miter lim="800000"/>
            <a:headEnd/>
            <a:tailEnd/>
          </a:ln>
        </p:spPr>
        <p:txBody>
          <a:bodyPr lIns="38100" tIns="38100" rIns="38100" bIns="38100">
            <a:prstTxWarp prst="textNoShape">
              <a:avLst/>
            </a:prstTxWarp>
          </a:bodyPr>
          <a:lstStyle/>
          <a:p>
            <a:pPr marL="342900" indent="-342900">
              <a:spcBef>
                <a:spcPct val="20000"/>
              </a:spcBef>
              <a:buFontTx/>
              <a:buChar char="•"/>
            </a:pPr>
            <a:r>
              <a:rPr lang="en-US" sz="2400" dirty="0" err="1"/>
              <a:t>Relación</a:t>
            </a:r>
            <a:r>
              <a:rPr lang="en-US" sz="2400" dirty="0"/>
              <a:t> entre </a:t>
            </a:r>
            <a:r>
              <a:rPr lang="en-US" sz="2400" dirty="0" err="1"/>
              <a:t>longitud</a:t>
            </a:r>
            <a:r>
              <a:rPr lang="en-US" sz="2400" dirty="0"/>
              <a:t> de </a:t>
            </a:r>
            <a:r>
              <a:rPr lang="en-US" sz="2400" dirty="0" err="1"/>
              <a:t>onda</a:t>
            </a:r>
            <a:r>
              <a:rPr lang="en-US" sz="2400" dirty="0"/>
              <a:t> (   ) y </a:t>
            </a:r>
            <a:r>
              <a:rPr lang="en-US" sz="2400" dirty="0" err="1"/>
              <a:t>frecuencia</a:t>
            </a:r>
            <a:r>
              <a:rPr lang="en-US" sz="2400" dirty="0"/>
              <a:t> (   )</a:t>
            </a:r>
          </a:p>
          <a:p>
            <a:pPr marL="342900" indent="-342900">
              <a:spcBef>
                <a:spcPct val="20000"/>
              </a:spcBef>
              <a:buFontTx/>
              <a:buChar char="•"/>
            </a:pPr>
            <a:r>
              <a:rPr lang="en-US" sz="2400" dirty="0" err="1"/>
              <a:t>donde</a:t>
            </a:r>
            <a:r>
              <a:rPr lang="en-US" sz="2400" dirty="0"/>
              <a:t> </a:t>
            </a:r>
            <a:r>
              <a:rPr lang="en-US" sz="2400" i="1" dirty="0"/>
              <a:t>c</a:t>
            </a:r>
            <a:r>
              <a:rPr lang="en-US" sz="2400" dirty="0"/>
              <a:t> </a:t>
            </a:r>
            <a:r>
              <a:rPr lang="en-US" sz="2400" dirty="0" err="1"/>
              <a:t>es</a:t>
            </a:r>
            <a:r>
              <a:rPr lang="en-US" sz="2400" dirty="0"/>
              <a:t> la </a:t>
            </a:r>
            <a:r>
              <a:rPr lang="en-US" sz="2400" dirty="0" err="1"/>
              <a:t>velocidad</a:t>
            </a:r>
            <a:r>
              <a:rPr lang="en-US" sz="2400" dirty="0"/>
              <a:t> de la </a:t>
            </a:r>
            <a:r>
              <a:rPr lang="en-US" sz="2400" dirty="0" err="1"/>
              <a:t>luz</a:t>
            </a:r>
            <a:endParaRPr lang="en-US" sz="2400" dirty="0"/>
          </a:p>
          <a:p>
            <a:pPr marL="342900" indent="-342900">
              <a:spcBef>
                <a:spcPct val="20000"/>
              </a:spcBef>
              <a:buFontTx/>
              <a:buChar char="•"/>
            </a:pPr>
            <a:r>
              <a:rPr lang="en-US" sz="2400" dirty="0" err="1"/>
              <a:t>Energía</a:t>
            </a:r>
            <a:r>
              <a:rPr lang="en-US" sz="2400" dirty="0"/>
              <a:t> de </a:t>
            </a:r>
            <a:r>
              <a:rPr lang="en-US" sz="2400" dirty="0" err="1"/>
              <a:t>una</a:t>
            </a:r>
            <a:r>
              <a:rPr lang="en-US" sz="2400" dirty="0"/>
              <a:t> </a:t>
            </a:r>
            <a:r>
              <a:rPr lang="en-US" sz="2400" dirty="0" err="1"/>
              <a:t>onda</a:t>
            </a:r>
            <a:r>
              <a:rPr lang="en-US" sz="2400" dirty="0"/>
              <a:t> </a:t>
            </a:r>
            <a:r>
              <a:rPr lang="en-US" sz="2400" dirty="0" err="1"/>
              <a:t>electromagnética</a:t>
            </a:r>
            <a:endParaRPr lang="en-US" sz="2400" dirty="0"/>
          </a:p>
          <a:p>
            <a:pPr>
              <a:spcBef>
                <a:spcPct val="20000"/>
              </a:spcBef>
            </a:pPr>
            <a:r>
              <a:rPr lang="en-US" sz="2400" dirty="0"/>
              <a:t>	</a:t>
            </a:r>
            <a:r>
              <a:rPr lang="en-US" sz="2400" dirty="0" err="1"/>
              <a:t>donde</a:t>
            </a:r>
            <a:r>
              <a:rPr lang="en-US" sz="2400" dirty="0"/>
              <a:t> </a:t>
            </a:r>
            <a:r>
              <a:rPr lang="en-US" sz="2400" i="1" dirty="0"/>
              <a:t>h</a:t>
            </a:r>
            <a:r>
              <a:rPr lang="en-US" sz="2400" dirty="0"/>
              <a:t> </a:t>
            </a:r>
            <a:r>
              <a:rPr lang="en-US" sz="2400" dirty="0" err="1"/>
              <a:t>es</a:t>
            </a:r>
            <a:r>
              <a:rPr lang="en-US" sz="2400" dirty="0"/>
              <a:t> la </a:t>
            </a:r>
            <a:r>
              <a:rPr lang="en-US" sz="2400" dirty="0" err="1"/>
              <a:t>Cte</a:t>
            </a:r>
            <a:r>
              <a:rPr lang="en-US" sz="2400" dirty="0"/>
              <a:t>. de Plank</a:t>
            </a:r>
          </a:p>
        </p:txBody>
      </p:sp>
      <p:pic>
        <p:nvPicPr>
          <p:cNvPr id="59396" name="Picture 6"/>
          <p:cNvPicPr>
            <a:picLocks noChangeAspect="1" noChangeArrowheads="1"/>
          </p:cNvPicPr>
          <p:nvPr/>
        </p:nvPicPr>
        <p:blipFill>
          <a:blip r:embed="rId3"/>
          <a:srcRect/>
          <a:stretch>
            <a:fillRect/>
          </a:stretch>
        </p:blipFill>
        <p:spPr bwMode="auto">
          <a:xfrm>
            <a:off x="2184400" y="4318000"/>
            <a:ext cx="5092700" cy="1803400"/>
          </a:xfrm>
          <a:prstGeom prst="rect">
            <a:avLst/>
          </a:prstGeom>
          <a:noFill/>
          <a:ln w="9525">
            <a:noFill/>
            <a:miter lim="800000"/>
            <a:headEnd/>
            <a:tailEnd/>
          </a:ln>
        </p:spPr>
      </p:pic>
      <p:pic>
        <p:nvPicPr>
          <p:cNvPr id="59397" name="Picture 7"/>
          <p:cNvPicPr>
            <a:picLocks noChangeAspect="1" noChangeArrowheads="1"/>
          </p:cNvPicPr>
          <p:nvPr/>
        </p:nvPicPr>
        <p:blipFill>
          <a:blip r:embed="rId4"/>
          <a:srcRect/>
          <a:stretch>
            <a:fillRect/>
          </a:stretch>
        </p:blipFill>
        <p:spPr bwMode="auto">
          <a:xfrm>
            <a:off x="8013700" y="1231900"/>
            <a:ext cx="711200" cy="520700"/>
          </a:xfrm>
          <a:prstGeom prst="rect">
            <a:avLst/>
          </a:prstGeom>
          <a:noFill/>
          <a:ln w="9525">
            <a:noFill/>
            <a:miter lim="800000"/>
            <a:headEnd/>
            <a:tailEnd/>
          </a:ln>
        </p:spPr>
      </p:pic>
      <p:pic>
        <p:nvPicPr>
          <p:cNvPr id="59398" name="Picture 8"/>
          <p:cNvPicPr>
            <a:picLocks noChangeAspect="1" noChangeArrowheads="1"/>
          </p:cNvPicPr>
          <p:nvPr/>
        </p:nvPicPr>
        <p:blipFill>
          <a:blip r:embed="rId5"/>
          <a:srcRect/>
          <a:stretch>
            <a:fillRect/>
          </a:stretch>
        </p:blipFill>
        <p:spPr bwMode="auto">
          <a:xfrm>
            <a:off x="5207000" y="1333500"/>
            <a:ext cx="139700" cy="215900"/>
          </a:xfrm>
          <a:prstGeom prst="rect">
            <a:avLst/>
          </a:prstGeom>
          <a:noFill/>
          <a:ln w="9525">
            <a:noFill/>
            <a:miter lim="800000"/>
            <a:headEnd/>
            <a:tailEnd/>
          </a:ln>
        </p:spPr>
      </p:pic>
      <p:pic>
        <p:nvPicPr>
          <p:cNvPr id="59399" name="Picture 9"/>
          <p:cNvPicPr>
            <a:picLocks noChangeAspect="1" noChangeArrowheads="1"/>
          </p:cNvPicPr>
          <p:nvPr/>
        </p:nvPicPr>
        <p:blipFill>
          <a:blip r:embed="rId6"/>
          <a:srcRect/>
          <a:stretch>
            <a:fillRect/>
          </a:stretch>
        </p:blipFill>
        <p:spPr bwMode="auto">
          <a:xfrm>
            <a:off x="7581900" y="1422400"/>
            <a:ext cx="139700" cy="139700"/>
          </a:xfrm>
          <a:prstGeom prst="rect">
            <a:avLst/>
          </a:prstGeom>
          <a:noFill/>
          <a:ln w="9525">
            <a:noFill/>
            <a:miter lim="800000"/>
            <a:headEnd/>
            <a:tailEnd/>
          </a:ln>
        </p:spPr>
      </p:pic>
      <p:pic>
        <p:nvPicPr>
          <p:cNvPr id="59400" name="Picture 10"/>
          <p:cNvPicPr>
            <a:picLocks noChangeAspect="1" noChangeArrowheads="1"/>
          </p:cNvPicPr>
          <p:nvPr/>
        </p:nvPicPr>
        <p:blipFill>
          <a:blip r:embed="rId7"/>
          <a:srcRect/>
          <a:stretch>
            <a:fillRect/>
          </a:stretch>
        </p:blipFill>
        <p:spPr bwMode="auto">
          <a:xfrm>
            <a:off x="5308600" y="2870200"/>
            <a:ext cx="901700" cy="215900"/>
          </a:xfrm>
          <a:prstGeom prst="rect">
            <a:avLst/>
          </a:prstGeom>
          <a:noFill/>
          <a:ln w="9525">
            <a:noFill/>
            <a:miter lim="800000"/>
            <a:headEnd/>
            <a:tailEnd/>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Text Box 53"/>
          <p:cNvSpPr txBox="1">
            <a:spLocks noChangeArrowheads="1"/>
          </p:cNvSpPr>
          <p:nvPr/>
        </p:nvSpPr>
        <p:spPr bwMode="auto">
          <a:xfrm>
            <a:off x="176213" y="76200"/>
            <a:ext cx="1265237"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Rayos X ]</a:t>
            </a:r>
            <a:endParaRPr lang="en-US">
              <a:solidFill>
                <a:srgbClr val="3333CC"/>
              </a:solidFill>
            </a:endParaRPr>
          </a:p>
        </p:txBody>
      </p:sp>
      <p:pic>
        <p:nvPicPr>
          <p:cNvPr id="61443" name="Picture 55" descr="Imagen:Roentgen-x-ray-von-kollikers-hand.jpg">
            <a:hlinkClick r:id="rId3"/>
          </p:cNvPr>
          <p:cNvPicPr>
            <a:picLocks noChangeAspect="1" noChangeArrowheads="1"/>
          </p:cNvPicPr>
          <p:nvPr/>
        </p:nvPicPr>
        <p:blipFill>
          <a:blip r:embed="rId4"/>
          <a:srcRect/>
          <a:stretch>
            <a:fillRect/>
          </a:stretch>
        </p:blipFill>
        <p:spPr bwMode="auto">
          <a:xfrm>
            <a:off x="2667000" y="571500"/>
            <a:ext cx="3810000" cy="5715000"/>
          </a:xfrm>
          <a:prstGeom prst="rect">
            <a:avLst/>
          </a:prstGeom>
          <a:noFill/>
          <a:ln w="9525">
            <a:noFill/>
            <a:miter lim="800000"/>
            <a:headEnd/>
            <a:tailEnd/>
          </a:ln>
        </p:spPr>
      </p:pic>
      <p:sp>
        <p:nvSpPr>
          <p:cNvPr id="61444" name="Text Box 56"/>
          <p:cNvSpPr txBox="1">
            <a:spLocks noChangeArrowheads="1"/>
          </p:cNvSpPr>
          <p:nvPr/>
        </p:nvSpPr>
        <p:spPr bwMode="auto">
          <a:xfrm>
            <a:off x="6653213" y="5575300"/>
            <a:ext cx="2260600" cy="641350"/>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Primera radiografía:</a:t>
            </a:r>
          </a:p>
          <a:p>
            <a:r>
              <a:rPr lang="es-CL">
                <a:solidFill>
                  <a:srgbClr val="3333CC"/>
                </a:solidFill>
              </a:rPr>
              <a:t>C. Röntgen, 1896</a:t>
            </a:r>
            <a:endParaRPr lang="en-US">
              <a:solidFill>
                <a:srgbClr val="3333CC"/>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ChangeArrowheads="1"/>
          </p:cNvSpPr>
          <p:nvPr/>
        </p:nvSpPr>
        <p:spPr bwMode="auto">
          <a:xfrm>
            <a:off x="152400" y="1219200"/>
            <a:ext cx="8077200" cy="4343400"/>
          </a:xfrm>
          <a:prstGeom prst="rect">
            <a:avLst/>
          </a:prstGeom>
          <a:solidFill>
            <a:schemeClr val="bg1"/>
          </a:solidFill>
          <a:ln w="9525">
            <a:noFill/>
            <a:miter lim="800000"/>
            <a:headEnd/>
            <a:tailEnd/>
          </a:ln>
        </p:spPr>
        <p:txBody>
          <a:bodyPr wrap="none" anchor="ctr">
            <a:prstTxWarp prst="textNoShape">
              <a:avLst/>
            </a:prstTxWarp>
          </a:bodyPr>
          <a:lstStyle/>
          <a:p>
            <a:endParaRPr lang="es-ES_tradnl"/>
          </a:p>
        </p:txBody>
      </p:sp>
      <p:sp>
        <p:nvSpPr>
          <p:cNvPr id="63491" name="Rectangle 3"/>
          <p:cNvSpPr>
            <a:spLocks noChangeArrowheads="1"/>
          </p:cNvSpPr>
          <p:nvPr/>
        </p:nvSpPr>
        <p:spPr bwMode="auto">
          <a:xfrm>
            <a:off x="552450" y="3838575"/>
            <a:ext cx="7534275" cy="1219200"/>
          </a:xfrm>
          <a:prstGeom prst="rect">
            <a:avLst/>
          </a:prstGeom>
          <a:noFill/>
          <a:ln w="9525">
            <a:solidFill>
              <a:schemeClr val="tx1"/>
            </a:solidFill>
            <a:miter lim="800000"/>
            <a:headEnd/>
            <a:tailEnd/>
          </a:ln>
        </p:spPr>
        <p:txBody>
          <a:bodyPr wrap="none" anchor="ctr">
            <a:prstTxWarp prst="textNoShape">
              <a:avLst/>
            </a:prstTxWarp>
          </a:bodyPr>
          <a:lstStyle/>
          <a:p>
            <a:endParaRPr lang="es-ES_tradnl"/>
          </a:p>
        </p:txBody>
      </p:sp>
      <p:sp>
        <p:nvSpPr>
          <p:cNvPr id="63492" name="Oval 4"/>
          <p:cNvSpPr>
            <a:spLocks noChangeArrowheads="1"/>
          </p:cNvSpPr>
          <p:nvPr/>
        </p:nvSpPr>
        <p:spPr bwMode="auto">
          <a:xfrm>
            <a:off x="2800350" y="2246313"/>
            <a:ext cx="2640013" cy="2597150"/>
          </a:xfrm>
          <a:prstGeom prst="ellipse">
            <a:avLst/>
          </a:prstGeom>
          <a:noFill/>
          <a:ln w="28575">
            <a:solidFill>
              <a:schemeClr val="tx1"/>
            </a:solidFill>
            <a:round/>
            <a:headEnd/>
            <a:tailEnd/>
          </a:ln>
        </p:spPr>
        <p:txBody>
          <a:bodyPr wrap="none" anchor="ctr">
            <a:prstTxWarp prst="textNoShape">
              <a:avLst/>
            </a:prstTxWarp>
          </a:bodyPr>
          <a:lstStyle/>
          <a:p>
            <a:endParaRPr lang="es-ES_tradnl"/>
          </a:p>
        </p:txBody>
      </p:sp>
      <p:sp>
        <p:nvSpPr>
          <p:cNvPr id="63493" name="Oval 5"/>
          <p:cNvSpPr>
            <a:spLocks noChangeArrowheads="1"/>
          </p:cNvSpPr>
          <p:nvPr/>
        </p:nvSpPr>
        <p:spPr bwMode="auto">
          <a:xfrm>
            <a:off x="2747963" y="2895600"/>
            <a:ext cx="447675" cy="1252538"/>
          </a:xfrm>
          <a:prstGeom prst="ellipse">
            <a:avLst/>
          </a:prstGeom>
          <a:solidFill>
            <a:schemeClr val="bg1"/>
          </a:solidFill>
          <a:ln w="9525">
            <a:noFill/>
            <a:round/>
            <a:headEnd/>
            <a:tailEnd/>
          </a:ln>
        </p:spPr>
        <p:txBody>
          <a:bodyPr wrap="none" anchor="ctr">
            <a:prstTxWarp prst="textNoShape">
              <a:avLst/>
            </a:prstTxWarp>
          </a:bodyPr>
          <a:lstStyle/>
          <a:p>
            <a:endParaRPr lang="es-ES_tradnl"/>
          </a:p>
        </p:txBody>
      </p:sp>
      <p:sp>
        <p:nvSpPr>
          <p:cNvPr id="63494" name="Oval 6"/>
          <p:cNvSpPr>
            <a:spLocks noChangeArrowheads="1"/>
          </p:cNvSpPr>
          <p:nvPr/>
        </p:nvSpPr>
        <p:spPr bwMode="auto">
          <a:xfrm>
            <a:off x="5033963" y="2900363"/>
            <a:ext cx="447675" cy="1252537"/>
          </a:xfrm>
          <a:prstGeom prst="ellipse">
            <a:avLst/>
          </a:prstGeom>
          <a:solidFill>
            <a:schemeClr val="bg1"/>
          </a:solidFill>
          <a:ln w="9525">
            <a:noFill/>
            <a:round/>
            <a:headEnd/>
            <a:tailEnd/>
          </a:ln>
        </p:spPr>
        <p:txBody>
          <a:bodyPr wrap="none" anchor="ctr">
            <a:prstTxWarp prst="textNoShape">
              <a:avLst/>
            </a:prstTxWarp>
          </a:bodyPr>
          <a:lstStyle/>
          <a:p>
            <a:endParaRPr lang="es-ES_tradnl"/>
          </a:p>
        </p:txBody>
      </p:sp>
      <p:sp>
        <p:nvSpPr>
          <p:cNvPr id="63495" name="Oval 7"/>
          <p:cNvSpPr>
            <a:spLocks noChangeArrowheads="1"/>
          </p:cNvSpPr>
          <p:nvPr/>
        </p:nvSpPr>
        <p:spPr bwMode="auto">
          <a:xfrm>
            <a:off x="547688" y="2836863"/>
            <a:ext cx="6940550" cy="1360487"/>
          </a:xfrm>
          <a:prstGeom prst="ellipse">
            <a:avLst/>
          </a:prstGeom>
          <a:solidFill>
            <a:schemeClr val="bg1"/>
          </a:solidFill>
          <a:ln w="28575">
            <a:solidFill>
              <a:schemeClr val="tx1"/>
            </a:solidFill>
            <a:round/>
            <a:headEnd/>
            <a:tailEnd/>
          </a:ln>
        </p:spPr>
        <p:txBody>
          <a:bodyPr wrap="none" anchor="ctr">
            <a:prstTxWarp prst="textNoShape">
              <a:avLst/>
            </a:prstTxWarp>
          </a:bodyPr>
          <a:lstStyle/>
          <a:p>
            <a:endParaRPr lang="es-ES_tradnl"/>
          </a:p>
        </p:txBody>
      </p:sp>
      <p:sp>
        <p:nvSpPr>
          <p:cNvPr id="63496" name="Oval 8"/>
          <p:cNvSpPr>
            <a:spLocks noChangeArrowheads="1"/>
          </p:cNvSpPr>
          <p:nvPr/>
        </p:nvSpPr>
        <p:spPr bwMode="auto">
          <a:xfrm>
            <a:off x="3005138" y="2771775"/>
            <a:ext cx="2219325" cy="209550"/>
          </a:xfrm>
          <a:prstGeom prst="ellipse">
            <a:avLst/>
          </a:prstGeom>
          <a:solidFill>
            <a:schemeClr val="bg1"/>
          </a:solidFill>
          <a:ln w="9525">
            <a:noFill/>
            <a:round/>
            <a:headEnd/>
            <a:tailEnd/>
          </a:ln>
        </p:spPr>
        <p:txBody>
          <a:bodyPr wrap="none" anchor="ctr">
            <a:prstTxWarp prst="textNoShape">
              <a:avLst/>
            </a:prstTxWarp>
          </a:bodyPr>
          <a:lstStyle/>
          <a:p>
            <a:endParaRPr lang="es-ES_tradnl"/>
          </a:p>
        </p:txBody>
      </p:sp>
      <p:sp>
        <p:nvSpPr>
          <p:cNvPr id="63497" name="Freeform 9"/>
          <p:cNvSpPr>
            <a:spLocks/>
          </p:cNvSpPr>
          <p:nvPr/>
        </p:nvSpPr>
        <p:spPr bwMode="auto">
          <a:xfrm>
            <a:off x="3919538" y="3127375"/>
            <a:ext cx="4176712" cy="723900"/>
          </a:xfrm>
          <a:custGeom>
            <a:avLst/>
            <a:gdLst>
              <a:gd name="T0" fmla="*/ 2147483647 w 1194"/>
              <a:gd name="T1" fmla="*/ 0 h 282"/>
              <a:gd name="T2" fmla="*/ 2147483647 w 1194"/>
              <a:gd name="T3" fmla="*/ 0 h 282"/>
              <a:gd name="T4" fmla="*/ 2147483647 w 1194"/>
              <a:gd name="T5" fmla="*/ 2147483647 h 282"/>
              <a:gd name="T6" fmla="*/ 0 w 1194"/>
              <a:gd name="T7" fmla="*/ 2147483647 h 282"/>
              <a:gd name="T8" fmla="*/ 2147483647 w 1194"/>
              <a:gd name="T9" fmla="*/ 0 h 282"/>
              <a:gd name="T10" fmla="*/ 0 60000 65536"/>
              <a:gd name="T11" fmla="*/ 0 60000 65536"/>
              <a:gd name="T12" fmla="*/ 0 60000 65536"/>
              <a:gd name="T13" fmla="*/ 0 60000 65536"/>
              <a:gd name="T14" fmla="*/ 0 60000 65536"/>
              <a:gd name="T15" fmla="*/ 0 w 1194"/>
              <a:gd name="T16" fmla="*/ 0 h 282"/>
              <a:gd name="T17" fmla="*/ 1194 w 1194"/>
              <a:gd name="T18" fmla="*/ 282 h 282"/>
            </a:gdLst>
            <a:ahLst/>
            <a:cxnLst>
              <a:cxn ang="T10">
                <a:pos x="T0" y="T1"/>
              </a:cxn>
              <a:cxn ang="T11">
                <a:pos x="T2" y="T3"/>
              </a:cxn>
              <a:cxn ang="T12">
                <a:pos x="T4" y="T5"/>
              </a:cxn>
              <a:cxn ang="T13">
                <a:pos x="T6" y="T7"/>
              </a:cxn>
              <a:cxn ang="T14">
                <a:pos x="T8" y="T9"/>
              </a:cxn>
            </a:cxnLst>
            <a:rect l="T15" t="T16" r="T17" b="T18"/>
            <a:pathLst>
              <a:path w="1194" h="282">
                <a:moveTo>
                  <a:pt x="159" y="0"/>
                </a:moveTo>
                <a:lnTo>
                  <a:pt x="1194" y="0"/>
                </a:lnTo>
                <a:lnTo>
                  <a:pt x="1194" y="282"/>
                </a:lnTo>
                <a:lnTo>
                  <a:pt x="0" y="282"/>
                </a:lnTo>
                <a:lnTo>
                  <a:pt x="159" y="0"/>
                </a:lnTo>
                <a:close/>
              </a:path>
            </a:pathLst>
          </a:custGeom>
          <a:solidFill>
            <a:schemeClr val="folHlink"/>
          </a:solidFill>
          <a:ln w="9525">
            <a:solidFill>
              <a:schemeClr val="tx1"/>
            </a:solidFill>
            <a:round/>
            <a:headEnd/>
            <a:tailEnd/>
          </a:ln>
        </p:spPr>
        <p:txBody>
          <a:bodyPr wrap="none" anchor="ctr">
            <a:prstTxWarp prst="textNoShape">
              <a:avLst/>
            </a:prstTxWarp>
          </a:bodyPr>
          <a:lstStyle/>
          <a:p>
            <a:endParaRPr lang="es-ES_tradnl"/>
          </a:p>
        </p:txBody>
      </p:sp>
      <p:sp>
        <p:nvSpPr>
          <p:cNvPr id="63498" name="Line 10"/>
          <p:cNvSpPr>
            <a:spLocks noChangeShapeType="1"/>
          </p:cNvSpPr>
          <p:nvPr/>
        </p:nvSpPr>
        <p:spPr bwMode="auto">
          <a:xfrm flipV="1">
            <a:off x="4152900" y="1633538"/>
            <a:ext cx="1588" cy="303212"/>
          </a:xfrm>
          <a:prstGeom prst="line">
            <a:avLst/>
          </a:prstGeom>
          <a:noFill/>
          <a:ln w="38100">
            <a:solidFill>
              <a:schemeClr val="tx1"/>
            </a:solidFill>
            <a:round/>
            <a:headEnd/>
            <a:tailEnd type="triangle" w="med" len="med"/>
          </a:ln>
        </p:spPr>
        <p:txBody>
          <a:bodyPr wrap="none" anchor="ctr">
            <a:prstTxWarp prst="textNoShape">
              <a:avLst/>
            </a:prstTxWarp>
          </a:bodyPr>
          <a:lstStyle/>
          <a:p>
            <a:endParaRPr lang="es-ES_tradnl"/>
          </a:p>
        </p:txBody>
      </p:sp>
      <p:sp>
        <p:nvSpPr>
          <p:cNvPr id="63499" name="Oval 11"/>
          <p:cNvSpPr>
            <a:spLocks noChangeArrowheads="1"/>
          </p:cNvSpPr>
          <p:nvPr/>
        </p:nvSpPr>
        <p:spPr bwMode="auto">
          <a:xfrm>
            <a:off x="2962275" y="4043363"/>
            <a:ext cx="2300288" cy="219075"/>
          </a:xfrm>
          <a:prstGeom prst="ellipse">
            <a:avLst/>
          </a:prstGeom>
          <a:solidFill>
            <a:schemeClr val="bg1"/>
          </a:solidFill>
          <a:ln w="9525">
            <a:noFill/>
            <a:round/>
            <a:headEnd/>
            <a:tailEnd/>
          </a:ln>
        </p:spPr>
        <p:txBody>
          <a:bodyPr wrap="none" anchor="ctr">
            <a:prstTxWarp prst="textNoShape">
              <a:avLst/>
            </a:prstTxWarp>
          </a:bodyPr>
          <a:lstStyle/>
          <a:p>
            <a:endParaRPr lang="es-ES_tradnl"/>
          </a:p>
        </p:txBody>
      </p:sp>
      <p:sp>
        <p:nvSpPr>
          <p:cNvPr id="63500" name="Line 12"/>
          <p:cNvSpPr>
            <a:spLocks noChangeShapeType="1"/>
          </p:cNvSpPr>
          <p:nvPr/>
        </p:nvSpPr>
        <p:spPr bwMode="auto">
          <a:xfrm>
            <a:off x="347663" y="3081338"/>
            <a:ext cx="2500312" cy="1587"/>
          </a:xfrm>
          <a:prstGeom prst="line">
            <a:avLst/>
          </a:prstGeom>
          <a:noFill/>
          <a:ln w="19050">
            <a:solidFill>
              <a:schemeClr val="tx1"/>
            </a:solidFill>
            <a:round/>
            <a:headEnd/>
            <a:tailEnd/>
          </a:ln>
        </p:spPr>
        <p:txBody>
          <a:bodyPr wrap="none" anchor="ctr">
            <a:prstTxWarp prst="textNoShape">
              <a:avLst/>
            </a:prstTxWarp>
          </a:bodyPr>
          <a:lstStyle/>
          <a:p>
            <a:endParaRPr lang="es-ES_tradnl"/>
          </a:p>
        </p:txBody>
      </p:sp>
      <p:sp>
        <p:nvSpPr>
          <p:cNvPr id="63501" name="Line 13"/>
          <p:cNvSpPr>
            <a:spLocks noChangeShapeType="1"/>
          </p:cNvSpPr>
          <p:nvPr/>
        </p:nvSpPr>
        <p:spPr bwMode="auto">
          <a:xfrm>
            <a:off x="376238" y="3843338"/>
            <a:ext cx="2500312" cy="1587"/>
          </a:xfrm>
          <a:prstGeom prst="line">
            <a:avLst/>
          </a:prstGeom>
          <a:noFill/>
          <a:ln w="19050">
            <a:solidFill>
              <a:schemeClr val="tx1"/>
            </a:solidFill>
            <a:round/>
            <a:headEnd/>
            <a:tailEnd/>
          </a:ln>
        </p:spPr>
        <p:txBody>
          <a:bodyPr wrap="none" anchor="ctr">
            <a:prstTxWarp prst="textNoShape">
              <a:avLst/>
            </a:prstTxWarp>
          </a:bodyPr>
          <a:lstStyle/>
          <a:p>
            <a:endParaRPr lang="es-ES_tradnl"/>
          </a:p>
        </p:txBody>
      </p:sp>
      <p:sp>
        <p:nvSpPr>
          <p:cNvPr id="63502" name="Line 14"/>
          <p:cNvSpPr>
            <a:spLocks noChangeShapeType="1"/>
          </p:cNvSpPr>
          <p:nvPr/>
        </p:nvSpPr>
        <p:spPr bwMode="auto">
          <a:xfrm>
            <a:off x="3259138" y="3521075"/>
            <a:ext cx="630237" cy="1588"/>
          </a:xfrm>
          <a:prstGeom prst="line">
            <a:avLst/>
          </a:prstGeom>
          <a:noFill/>
          <a:ln w="9525">
            <a:solidFill>
              <a:schemeClr val="tx1"/>
            </a:solidFill>
            <a:round/>
            <a:headEnd type="oval" w="med" len="med"/>
            <a:tailEnd type="triangle" w="med" len="med"/>
          </a:ln>
        </p:spPr>
        <p:txBody>
          <a:bodyPr wrap="none" anchor="ctr">
            <a:prstTxWarp prst="textNoShape">
              <a:avLst/>
            </a:prstTxWarp>
          </a:bodyPr>
          <a:lstStyle/>
          <a:p>
            <a:endParaRPr lang="es-ES_tradnl"/>
          </a:p>
        </p:txBody>
      </p:sp>
      <p:sp>
        <p:nvSpPr>
          <p:cNvPr id="63503" name="Text Box 15"/>
          <p:cNvSpPr txBox="1">
            <a:spLocks noChangeArrowheads="1"/>
          </p:cNvSpPr>
          <p:nvPr/>
        </p:nvSpPr>
        <p:spPr bwMode="auto">
          <a:xfrm>
            <a:off x="3686175" y="1204913"/>
            <a:ext cx="960438" cy="366712"/>
          </a:xfrm>
          <a:prstGeom prst="rect">
            <a:avLst/>
          </a:prstGeom>
          <a:noFill/>
          <a:ln w="9525">
            <a:noFill/>
            <a:miter lim="800000"/>
            <a:headEnd/>
            <a:tailEnd/>
          </a:ln>
        </p:spPr>
        <p:txBody>
          <a:bodyPr wrap="none">
            <a:prstTxWarp prst="textNoShape">
              <a:avLst/>
            </a:prstTxWarp>
            <a:spAutoFit/>
          </a:bodyPr>
          <a:lstStyle/>
          <a:p>
            <a:pPr algn="ctr" eaLnBrk="0" hangingPunct="0"/>
            <a:r>
              <a:rPr lang="de-DE"/>
              <a:t>Rayos X</a:t>
            </a:r>
            <a:endParaRPr lang="de-DE" sz="2400"/>
          </a:p>
        </p:txBody>
      </p:sp>
      <p:sp>
        <p:nvSpPr>
          <p:cNvPr id="63504" name="Text Box 16"/>
          <p:cNvSpPr txBox="1">
            <a:spLocks noChangeArrowheads="1"/>
          </p:cNvSpPr>
          <p:nvPr/>
        </p:nvSpPr>
        <p:spPr bwMode="auto">
          <a:xfrm>
            <a:off x="5491163" y="2087563"/>
            <a:ext cx="815975" cy="366712"/>
          </a:xfrm>
          <a:prstGeom prst="rect">
            <a:avLst/>
          </a:prstGeom>
          <a:noFill/>
          <a:ln w="9525">
            <a:noFill/>
            <a:miter lim="800000"/>
            <a:headEnd/>
            <a:tailEnd/>
          </a:ln>
        </p:spPr>
        <p:txBody>
          <a:bodyPr wrap="none">
            <a:prstTxWarp prst="textNoShape">
              <a:avLst/>
            </a:prstTxWarp>
            <a:spAutoFit/>
          </a:bodyPr>
          <a:lstStyle/>
          <a:p>
            <a:pPr algn="ctr" eaLnBrk="0" hangingPunct="0"/>
            <a:r>
              <a:rPr lang="de-DE"/>
              <a:t>Anodo</a:t>
            </a:r>
            <a:endParaRPr lang="de-DE" sz="2400"/>
          </a:p>
        </p:txBody>
      </p:sp>
      <p:sp>
        <p:nvSpPr>
          <p:cNvPr id="63505" name="Line 17"/>
          <p:cNvSpPr>
            <a:spLocks noChangeShapeType="1"/>
          </p:cNvSpPr>
          <p:nvPr/>
        </p:nvSpPr>
        <p:spPr bwMode="auto">
          <a:xfrm flipV="1">
            <a:off x="5156200" y="2495550"/>
            <a:ext cx="736600" cy="876300"/>
          </a:xfrm>
          <a:prstGeom prst="line">
            <a:avLst/>
          </a:prstGeom>
          <a:noFill/>
          <a:ln w="6350">
            <a:solidFill>
              <a:schemeClr val="tx1"/>
            </a:solidFill>
            <a:round/>
            <a:headEnd/>
            <a:tailEnd/>
          </a:ln>
        </p:spPr>
        <p:txBody>
          <a:bodyPr wrap="none" anchor="ctr">
            <a:prstTxWarp prst="textNoShape">
              <a:avLst/>
            </a:prstTxWarp>
          </a:bodyPr>
          <a:lstStyle/>
          <a:p>
            <a:endParaRPr lang="es-ES_tradnl"/>
          </a:p>
        </p:txBody>
      </p:sp>
      <p:sp>
        <p:nvSpPr>
          <p:cNvPr id="63506" name="Line 18"/>
          <p:cNvSpPr>
            <a:spLocks noChangeShapeType="1"/>
          </p:cNvSpPr>
          <p:nvPr/>
        </p:nvSpPr>
        <p:spPr bwMode="auto">
          <a:xfrm flipV="1">
            <a:off x="5156200" y="2495550"/>
            <a:ext cx="736600" cy="876300"/>
          </a:xfrm>
          <a:prstGeom prst="line">
            <a:avLst/>
          </a:prstGeom>
          <a:noFill/>
          <a:ln w="6350">
            <a:solidFill>
              <a:schemeClr val="tx1"/>
            </a:solidFill>
            <a:round/>
            <a:headEnd/>
            <a:tailEnd/>
          </a:ln>
        </p:spPr>
        <p:txBody>
          <a:bodyPr wrap="none" anchor="ctr">
            <a:prstTxWarp prst="textNoShape">
              <a:avLst/>
            </a:prstTxWarp>
          </a:bodyPr>
          <a:lstStyle/>
          <a:p>
            <a:endParaRPr lang="es-ES_tradnl"/>
          </a:p>
        </p:txBody>
      </p:sp>
      <p:sp>
        <p:nvSpPr>
          <p:cNvPr id="63507" name="Text Box 19"/>
          <p:cNvSpPr txBox="1">
            <a:spLocks noChangeArrowheads="1"/>
          </p:cNvSpPr>
          <p:nvPr/>
        </p:nvSpPr>
        <p:spPr bwMode="auto">
          <a:xfrm>
            <a:off x="1160463" y="2144713"/>
            <a:ext cx="1803400" cy="366712"/>
          </a:xfrm>
          <a:prstGeom prst="rect">
            <a:avLst/>
          </a:prstGeom>
          <a:noFill/>
          <a:ln w="9525">
            <a:noFill/>
            <a:miter lim="800000"/>
            <a:headEnd/>
            <a:tailEnd/>
          </a:ln>
        </p:spPr>
        <p:txBody>
          <a:bodyPr wrap="none">
            <a:prstTxWarp prst="textNoShape">
              <a:avLst/>
            </a:prstTxWarp>
            <a:spAutoFit/>
          </a:bodyPr>
          <a:lstStyle/>
          <a:p>
            <a:pPr algn="ctr" eaLnBrk="0" hangingPunct="0"/>
            <a:r>
              <a:rPr lang="de-DE"/>
              <a:t>Cátodo caliente</a:t>
            </a:r>
            <a:endParaRPr lang="de-DE" sz="2400"/>
          </a:p>
        </p:txBody>
      </p:sp>
      <p:sp>
        <p:nvSpPr>
          <p:cNvPr id="63508" name="Line 20"/>
          <p:cNvSpPr>
            <a:spLocks noChangeShapeType="1"/>
          </p:cNvSpPr>
          <p:nvPr/>
        </p:nvSpPr>
        <p:spPr bwMode="auto">
          <a:xfrm flipH="1" flipV="1">
            <a:off x="2038350" y="2552700"/>
            <a:ext cx="730250" cy="812800"/>
          </a:xfrm>
          <a:prstGeom prst="line">
            <a:avLst/>
          </a:prstGeom>
          <a:noFill/>
          <a:ln w="6350">
            <a:solidFill>
              <a:schemeClr val="tx1"/>
            </a:solidFill>
            <a:round/>
            <a:headEnd/>
            <a:tailEnd/>
          </a:ln>
        </p:spPr>
        <p:txBody>
          <a:bodyPr wrap="none" anchor="ctr">
            <a:prstTxWarp prst="textNoShape">
              <a:avLst/>
            </a:prstTxWarp>
          </a:bodyPr>
          <a:lstStyle/>
          <a:p>
            <a:endParaRPr lang="es-ES_tradnl"/>
          </a:p>
        </p:txBody>
      </p:sp>
      <p:sp>
        <p:nvSpPr>
          <p:cNvPr id="63509" name="Oval 21"/>
          <p:cNvSpPr>
            <a:spLocks noChangeArrowheads="1"/>
          </p:cNvSpPr>
          <p:nvPr/>
        </p:nvSpPr>
        <p:spPr bwMode="auto">
          <a:xfrm>
            <a:off x="509588" y="3813175"/>
            <a:ext cx="74612" cy="74613"/>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s-ES_tradnl"/>
          </a:p>
        </p:txBody>
      </p:sp>
      <p:grpSp>
        <p:nvGrpSpPr>
          <p:cNvPr id="63510" name="Group 22"/>
          <p:cNvGrpSpPr>
            <a:grpSpLocks/>
          </p:cNvGrpSpPr>
          <p:nvPr/>
        </p:nvGrpSpPr>
        <p:grpSpPr bwMode="auto">
          <a:xfrm>
            <a:off x="3648075" y="4991100"/>
            <a:ext cx="1000125" cy="200025"/>
            <a:chOff x="2352" y="3138"/>
            <a:chExt cx="630" cy="126"/>
          </a:xfrm>
        </p:grpSpPr>
        <p:sp>
          <p:nvSpPr>
            <p:cNvPr id="63539" name="Rectangle 23"/>
            <p:cNvSpPr>
              <a:spLocks noChangeArrowheads="1"/>
            </p:cNvSpPr>
            <p:nvPr/>
          </p:nvSpPr>
          <p:spPr bwMode="auto">
            <a:xfrm>
              <a:off x="2352" y="3138"/>
              <a:ext cx="630" cy="126"/>
            </a:xfrm>
            <a:prstGeom prst="rect">
              <a:avLst/>
            </a:prstGeom>
            <a:solidFill>
              <a:schemeClr val="bg1"/>
            </a:solidFill>
            <a:ln w="9525">
              <a:noFill/>
              <a:miter lim="800000"/>
              <a:headEnd/>
              <a:tailEnd/>
            </a:ln>
          </p:spPr>
          <p:txBody>
            <a:bodyPr wrap="none" anchor="ctr">
              <a:prstTxWarp prst="textNoShape">
                <a:avLst/>
              </a:prstTxWarp>
            </a:bodyPr>
            <a:lstStyle/>
            <a:p>
              <a:endParaRPr lang="es-ES_tradnl"/>
            </a:p>
          </p:txBody>
        </p:sp>
        <p:sp>
          <p:nvSpPr>
            <p:cNvPr id="63540" name="Oval 24"/>
            <p:cNvSpPr>
              <a:spLocks noChangeArrowheads="1"/>
            </p:cNvSpPr>
            <p:nvPr/>
          </p:nvSpPr>
          <p:spPr bwMode="auto">
            <a:xfrm flipH="1">
              <a:off x="2925" y="3156"/>
              <a:ext cx="47" cy="60"/>
            </a:xfrm>
            <a:prstGeom prst="ellipse">
              <a:avLst/>
            </a:prstGeom>
            <a:solidFill>
              <a:schemeClr val="bg1"/>
            </a:solidFill>
            <a:ln w="9525">
              <a:solidFill>
                <a:schemeClr val="tx1"/>
              </a:solidFill>
              <a:round/>
              <a:headEnd/>
              <a:tailEnd/>
            </a:ln>
          </p:spPr>
          <p:txBody>
            <a:bodyPr wrap="none" anchor="ctr">
              <a:prstTxWarp prst="textNoShape">
                <a:avLst/>
              </a:prstTxWarp>
            </a:bodyPr>
            <a:lstStyle/>
            <a:p>
              <a:endParaRPr lang="es-ES_tradnl"/>
            </a:p>
          </p:txBody>
        </p:sp>
        <p:sp>
          <p:nvSpPr>
            <p:cNvPr id="63541" name="Oval 25"/>
            <p:cNvSpPr>
              <a:spLocks noChangeArrowheads="1"/>
            </p:cNvSpPr>
            <p:nvPr/>
          </p:nvSpPr>
          <p:spPr bwMode="auto">
            <a:xfrm>
              <a:off x="2352" y="3156"/>
              <a:ext cx="47" cy="60"/>
            </a:xfrm>
            <a:prstGeom prst="ellipse">
              <a:avLst/>
            </a:prstGeom>
            <a:solidFill>
              <a:schemeClr val="bg1"/>
            </a:solidFill>
            <a:ln w="9525">
              <a:solidFill>
                <a:schemeClr val="tx1"/>
              </a:solidFill>
              <a:round/>
              <a:headEnd/>
              <a:tailEnd/>
            </a:ln>
          </p:spPr>
          <p:txBody>
            <a:bodyPr wrap="none" anchor="ctr">
              <a:prstTxWarp prst="textNoShape">
                <a:avLst/>
              </a:prstTxWarp>
            </a:bodyPr>
            <a:lstStyle/>
            <a:p>
              <a:endParaRPr lang="es-ES_tradnl"/>
            </a:p>
          </p:txBody>
        </p:sp>
      </p:grpSp>
      <p:sp>
        <p:nvSpPr>
          <p:cNvPr id="63511" name="Text Box 26"/>
          <p:cNvSpPr txBox="1">
            <a:spLocks noChangeArrowheads="1"/>
          </p:cNvSpPr>
          <p:nvPr/>
        </p:nvSpPr>
        <p:spPr bwMode="auto">
          <a:xfrm>
            <a:off x="3565525" y="5170488"/>
            <a:ext cx="1300163" cy="366712"/>
          </a:xfrm>
          <a:prstGeom prst="rect">
            <a:avLst/>
          </a:prstGeom>
          <a:noFill/>
          <a:ln w="9525">
            <a:noFill/>
            <a:miter lim="800000"/>
            <a:headEnd/>
            <a:tailEnd/>
          </a:ln>
        </p:spPr>
        <p:txBody>
          <a:bodyPr wrap="none">
            <a:prstTxWarp prst="textNoShape">
              <a:avLst/>
            </a:prstTxWarp>
            <a:spAutoFit/>
          </a:bodyPr>
          <a:lstStyle/>
          <a:p>
            <a:pPr eaLnBrk="0" hangingPunct="0"/>
            <a:r>
              <a:rPr lang="de-DE" b="1"/>
              <a:t>-</a:t>
            </a:r>
            <a:r>
              <a:rPr lang="de-DE"/>
              <a:t>      U     </a:t>
            </a:r>
            <a:r>
              <a:rPr lang="de-DE" b="1"/>
              <a:t>+</a:t>
            </a:r>
            <a:endParaRPr lang="de-DE"/>
          </a:p>
        </p:txBody>
      </p:sp>
      <p:sp>
        <p:nvSpPr>
          <p:cNvPr id="63512" name="Rectangle 27"/>
          <p:cNvSpPr>
            <a:spLocks noChangeArrowheads="1"/>
          </p:cNvSpPr>
          <p:nvPr/>
        </p:nvSpPr>
        <p:spPr bwMode="auto">
          <a:xfrm>
            <a:off x="123825" y="3281363"/>
            <a:ext cx="415925" cy="366712"/>
          </a:xfrm>
          <a:prstGeom prst="rect">
            <a:avLst/>
          </a:prstGeom>
          <a:noFill/>
          <a:ln w="9525">
            <a:noFill/>
            <a:miter lim="800000"/>
            <a:headEnd/>
            <a:tailEnd/>
          </a:ln>
        </p:spPr>
        <p:txBody>
          <a:bodyPr wrap="none">
            <a:prstTxWarp prst="textNoShape">
              <a:avLst/>
            </a:prstTxWarp>
            <a:spAutoFit/>
          </a:bodyPr>
          <a:lstStyle/>
          <a:p>
            <a:pPr eaLnBrk="0" hangingPunct="0"/>
            <a:r>
              <a:rPr noProof="1"/>
              <a:t>U</a:t>
            </a:r>
            <a:r>
              <a:rPr baseline="-25000" noProof="1"/>
              <a:t>h</a:t>
            </a:r>
            <a:endParaRPr lang="de-DE"/>
          </a:p>
        </p:txBody>
      </p:sp>
      <p:grpSp>
        <p:nvGrpSpPr>
          <p:cNvPr id="63513" name="Group 28"/>
          <p:cNvGrpSpPr>
            <a:grpSpLocks/>
          </p:cNvGrpSpPr>
          <p:nvPr/>
        </p:nvGrpSpPr>
        <p:grpSpPr bwMode="auto">
          <a:xfrm>
            <a:off x="2774950" y="3081338"/>
            <a:ext cx="201613" cy="763587"/>
            <a:chOff x="5402" y="676"/>
            <a:chExt cx="251" cy="937"/>
          </a:xfrm>
        </p:grpSpPr>
        <p:sp>
          <p:nvSpPr>
            <p:cNvPr id="63534" name="Arco 29"/>
            <p:cNvSpPr>
              <a:spLocks/>
            </p:cNvSpPr>
            <p:nvPr/>
          </p:nvSpPr>
          <p:spPr bwMode="auto">
            <a:xfrm>
              <a:off x="5493" y="676"/>
              <a:ext cx="160" cy="486"/>
            </a:xfrm>
            <a:custGeom>
              <a:avLst/>
              <a:gdLst>
                <a:gd name="T0" fmla="*/ 0 w 21600"/>
                <a:gd name="T1" fmla="*/ 0 h 43181"/>
                <a:gd name="T2" fmla="*/ 0 w 21600"/>
                <a:gd name="T3" fmla="*/ 0 h 43181"/>
                <a:gd name="T4" fmla="*/ 0 w 21600"/>
                <a:gd name="T5" fmla="*/ 0 h 43181"/>
                <a:gd name="T6" fmla="*/ 0 60000 65536"/>
                <a:gd name="T7" fmla="*/ 0 60000 65536"/>
                <a:gd name="T8" fmla="*/ 0 60000 65536"/>
                <a:gd name="T9" fmla="*/ 0 w 21600"/>
                <a:gd name="T10" fmla="*/ 0 h 43181"/>
                <a:gd name="T11" fmla="*/ 21600 w 21600"/>
                <a:gd name="T12" fmla="*/ 43181 h 43181"/>
              </a:gdLst>
              <a:ahLst/>
              <a:cxnLst>
                <a:cxn ang="T6">
                  <a:pos x="T0" y="T1"/>
                </a:cxn>
                <a:cxn ang="T7">
                  <a:pos x="T2" y="T3"/>
                </a:cxn>
                <a:cxn ang="T8">
                  <a:pos x="T4" y="T5"/>
                </a:cxn>
              </a:cxnLst>
              <a:rect l="T9" t="T10" r="T11" b="T12"/>
              <a:pathLst>
                <a:path w="21600" h="43181" fill="none" extrusionOk="0">
                  <a:moveTo>
                    <a:pt x="0" y="-1"/>
                  </a:moveTo>
                  <a:cubicBezTo>
                    <a:pt x="11929" y="0"/>
                    <a:pt x="21600" y="9670"/>
                    <a:pt x="21600" y="21600"/>
                  </a:cubicBezTo>
                  <a:cubicBezTo>
                    <a:pt x="21600" y="33175"/>
                    <a:pt x="12475" y="42693"/>
                    <a:pt x="909" y="43180"/>
                  </a:cubicBezTo>
                </a:path>
                <a:path w="21600" h="43181" stroke="0" extrusionOk="0">
                  <a:moveTo>
                    <a:pt x="0" y="-1"/>
                  </a:moveTo>
                  <a:cubicBezTo>
                    <a:pt x="11929" y="0"/>
                    <a:pt x="21600" y="9670"/>
                    <a:pt x="21600" y="21600"/>
                  </a:cubicBezTo>
                  <a:cubicBezTo>
                    <a:pt x="21600" y="33175"/>
                    <a:pt x="12475" y="42693"/>
                    <a:pt x="909" y="43180"/>
                  </a:cubicBezTo>
                  <a:lnTo>
                    <a:pt x="0" y="21600"/>
                  </a:lnTo>
                  <a:close/>
                </a:path>
              </a:pathLst>
            </a:custGeom>
            <a:noFill/>
            <a:ln w="19050">
              <a:solidFill>
                <a:schemeClr val="tx1"/>
              </a:solidFill>
              <a:round/>
              <a:headEnd/>
              <a:tailEnd/>
            </a:ln>
          </p:spPr>
          <p:txBody>
            <a:bodyPr wrap="none" anchor="ctr">
              <a:prstTxWarp prst="textNoShape">
                <a:avLst/>
              </a:prstTxWarp>
            </a:bodyPr>
            <a:lstStyle/>
            <a:p>
              <a:endParaRPr lang="es-ES_tradnl"/>
            </a:p>
          </p:txBody>
        </p:sp>
        <p:sp>
          <p:nvSpPr>
            <p:cNvPr id="63535" name="Arco 30"/>
            <p:cNvSpPr>
              <a:spLocks/>
            </p:cNvSpPr>
            <p:nvPr/>
          </p:nvSpPr>
          <p:spPr bwMode="auto">
            <a:xfrm flipH="1">
              <a:off x="5402" y="902"/>
              <a:ext cx="107" cy="259"/>
            </a:xfrm>
            <a:custGeom>
              <a:avLst/>
              <a:gdLst>
                <a:gd name="T0" fmla="*/ 0 w 21600"/>
                <a:gd name="T1" fmla="*/ 0 h 43181"/>
                <a:gd name="T2" fmla="*/ 0 w 21600"/>
                <a:gd name="T3" fmla="*/ 0 h 43181"/>
                <a:gd name="T4" fmla="*/ 0 w 21600"/>
                <a:gd name="T5" fmla="*/ 0 h 43181"/>
                <a:gd name="T6" fmla="*/ 0 60000 65536"/>
                <a:gd name="T7" fmla="*/ 0 60000 65536"/>
                <a:gd name="T8" fmla="*/ 0 60000 65536"/>
                <a:gd name="T9" fmla="*/ 0 w 21600"/>
                <a:gd name="T10" fmla="*/ 0 h 43181"/>
                <a:gd name="T11" fmla="*/ 21600 w 21600"/>
                <a:gd name="T12" fmla="*/ 43181 h 43181"/>
              </a:gdLst>
              <a:ahLst/>
              <a:cxnLst>
                <a:cxn ang="T6">
                  <a:pos x="T0" y="T1"/>
                </a:cxn>
                <a:cxn ang="T7">
                  <a:pos x="T2" y="T3"/>
                </a:cxn>
                <a:cxn ang="T8">
                  <a:pos x="T4" y="T5"/>
                </a:cxn>
              </a:cxnLst>
              <a:rect l="T9" t="T10" r="T11" b="T12"/>
              <a:pathLst>
                <a:path w="21600" h="43181" fill="none" extrusionOk="0">
                  <a:moveTo>
                    <a:pt x="0" y="-1"/>
                  </a:moveTo>
                  <a:cubicBezTo>
                    <a:pt x="11929" y="0"/>
                    <a:pt x="21600" y="9670"/>
                    <a:pt x="21600" y="21600"/>
                  </a:cubicBezTo>
                  <a:cubicBezTo>
                    <a:pt x="21600" y="33175"/>
                    <a:pt x="12475" y="42693"/>
                    <a:pt x="909" y="43180"/>
                  </a:cubicBezTo>
                </a:path>
                <a:path w="21600" h="43181" stroke="0" extrusionOk="0">
                  <a:moveTo>
                    <a:pt x="0" y="-1"/>
                  </a:moveTo>
                  <a:cubicBezTo>
                    <a:pt x="11929" y="0"/>
                    <a:pt x="21600" y="9670"/>
                    <a:pt x="21600" y="21600"/>
                  </a:cubicBezTo>
                  <a:cubicBezTo>
                    <a:pt x="21600" y="33175"/>
                    <a:pt x="12475" y="42693"/>
                    <a:pt x="909" y="43180"/>
                  </a:cubicBezTo>
                  <a:lnTo>
                    <a:pt x="0" y="21600"/>
                  </a:lnTo>
                  <a:close/>
                </a:path>
              </a:pathLst>
            </a:custGeom>
            <a:noFill/>
            <a:ln w="19050">
              <a:solidFill>
                <a:schemeClr val="tx1"/>
              </a:solidFill>
              <a:round/>
              <a:headEnd/>
              <a:tailEnd/>
            </a:ln>
          </p:spPr>
          <p:txBody>
            <a:bodyPr wrap="none" anchor="ctr">
              <a:prstTxWarp prst="textNoShape">
                <a:avLst/>
              </a:prstTxWarp>
            </a:bodyPr>
            <a:lstStyle/>
            <a:p>
              <a:endParaRPr lang="es-ES_tradnl"/>
            </a:p>
          </p:txBody>
        </p:sp>
        <p:sp>
          <p:nvSpPr>
            <p:cNvPr id="63536" name="Arco 31"/>
            <p:cNvSpPr>
              <a:spLocks/>
            </p:cNvSpPr>
            <p:nvPr/>
          </p:nvSpPr>
          <p:spPr bwMode="auto">
            <a:xfrm>
              <a:off x="5492" y="903"/>
              <a:ext cx="160" cy="486"/>
            </a:xfrm>
            <a:custGeom>
              <a:avLst/>
              <a:gdLst>
                <a:gd name="T0" fmla="*/ 0 w 21600"/>
                <a:gd name="T1" fmla="*/ 0 h 43181"/>
                <a:gd name="T2" fmla="*/ 0 w 21600"/>
                <a:gd name="T3" fmla="*/ 0 h 43181"/>
                <a:gd name="T4" fmla="*/ 0 w 21600"/>
                <a:gd name="T5" fmla="*/ 0 h 43181"/>
                <a:gd name="T6" fmla="*/ 0 60000 65536"/>
                <a:gd name="T7" fmla="*/ 0 60000 65536"/>
                <a:gd name="T8" fmla="*/ 0 60000 65536"/>
                <a:gd name="T9" fmla="*/ 0 w 21600"/>
                <a:gd name="T10" fmla="*/ 0 h 43181"/>
                <a:gd name="T11" fmla="*/ 21600 w 21600"/>
                <a:gd name="T12" fmla="*/ 43181 h 43181"/>
              </a:gdLst>
              <a:ahLst/>
              <a:cxnLst>
                <a:cxn ang="T6">
                  <a:pos x="T0" y="T1"/>
                </a:cxn>
                <a:cxn ang="T7">
                  <a:pos x="T2" y="T3"/>
                </a:cxn>
                <a:cxn ang="T8">
                  <a:pos x="T4" y="T5"/>
                </a:cxn>
              </a:cxnLst>
              <a:rect l="T9" t="T10" r="T11" b="T12"/>
              <a:pathLst>
                <a:path w="21600" h="43181" fill="none" extrusionOk="0">
                  <a:moveTo>
                    <a:pt x="0" y="-1"/>
                  </a:moveTo>
                  <a:cubicBezTo>
                    <a:pt x="11929" y="0"/>
                    <a:pt x="21600" y="9670"/>
                    <a:pt x="21600" y="21600"/>
                  </a:cubicBezTo>
                  <a:cubicBezTo>
                    <a:pt x="21600" y="33175"/>
                    <a:pt x="12475" y="42693"/>
                    <a:pt x="909" y="43180"/>
                  </a:cubicBezTo>
                </a:path>
                <a:path w="21600" h="43181" stroke="0" extrusionOk="0">
                  <a:moveTo>
                    <a:pt x="0" y="-1"/>
                  </a:moveTo>
                  <a:cubicBezTo>
                    <a:pt x="11929" y="0"/>
                    <a:pt x="21600" y="9670"/>
                    <a:pt x="21600" y="21600"/>
                  </a:cubicBezTo>
                  <a:cubicBezTo>
                    <a:pt x="21600" y="33175"/>
                    <a:pt x="12475" y="42693"/>
                    <a:pt x="909" y="43180"/>
                  </a:cubicBezTo>
                  <a:lnTo>
                    <a:pt x="0" y="21600"/>
                  </a:lnTo>
                  <a:close/>
                </a:path>
              </a:pathLst>
            </a:custGeom>
            <a:noFill/>
            <a:ln w="19050">
              <a:solidFill>
                <a:schemeClr val="tx1"/>
              </a:solidFill>
              <a:round/>
              <a:headEnd/>
              <a:tailEnd/>
            </a:ln>
          </p:spPr>
          <p:txBody>
            <a:bodyPr wrap="none" anchor="ctr">
              <a:prstTxWarp prst="textNoShape">
                <a:avLst/>
              </a:prstTxWarp>
            </a:bodyPr>
            <a:lstStyle/>
            <a:p>
              <a:endParaRPr lang="es-ES_tradnl"/>
            </a:p>
          </p:txBody>
        </p:sp>
        <p:sp>
          <p:nvSpPr>
            <p:cNvPr id="63537" name="Arco 32"/>
            <p:cNvSpPr>
              <a:spLocks/>
            </p:cNvSpPr>
            <p:nvPr/>
          </p:nvSpPr>
          <p:spPr bwMode="auto">
            <a:xfrm flipH="1">
              <a:off x="5402" y="1129"/>
              <a:ext cx="107" cy="259"/>
            </a:xfrm>
            <a:custGeom>
              <a:avLst/>
              <a:gdLst>
                <a:gd name="T0" fmla="*/ 0 w 21600"/>
                <a:gd name="T1" fmla="*/ 0 h 43181"/>
                <a:gd name="T2" fmla="*/ 0 w 21600"/>
                <a:gd name="T3" fmla="*/ 0 h 43181"/>
                <a:gd name="T4" fmla="*/ 0 w 21600"/>
                <a:gd name="T5" fmla="*/ 0 h 43181"/>
                <a:gd name="T6" fmla="*/ 0 60000 65536"/>
                <a:gd name="T7" fmla="*/ 0 60000 65536"/>
                <a:gd name="T8" fmla="*/ 0 60000 65536"/>
                <a:gd name="T9" fmla="*/ 0 w 21600"/>
                <a:gd name="T10" fmla="*/ 0 h 43181"/>
                <a:gd name="T11" fmla="*/ 21600 w 21600"/>
                <a:gd name="T12" fmla="*/ 43181 h 43181"/>
              </a:gdLst>
              <a:ahLst/>
              <a:cxnLst>
                <a:cxn ang="T6">
                  <a:pos x="T0" y="T1"/>
                </a:cxn>
                <a:cxn ang="T7">
                  <a:pos x="T2" y="T3"/>
                </a:cxn>
                <a:cxn ang="T8">
                  <a:pos x="T4" y="T5"/>
                </a:cxn>
              </a:cxnLst>
              <a:rect l="T9" t="T10" r="T11" b="T12"/>
              <a:pathLst>
                <a:path w="21600" h="43181" fill="none" extrusionOk="0">
                  <a:moveTo>
                    <a:pt x="0" y="-1"/>
                  </a:moveTo>
                  <a:cubicBezTo>
                    <a:pt x="11929" y="0"/>
                    <a:pt x="21600" y="9670"/>
                    <a:pt x="21600" y="21600"/>
                  </a:cubicBezTo>
                  <a:cubicBezTo>
                    <a:pt x="21600" y="33175"/>
                    <a:pt x="12475" y="42693"/>
                    <a:pt x="909" y="43180"/>
                  </a:cubicBezTo>
                </a:path>
                <a:path w="21600" h="43181" stroke="0" extrusionOk="0">
                  <a:moveTo>
                    <a:pt x="0" y="-1"/>
                  </a:moveTo>
                  <a:cubicBezTo>
                    <a:pt x="11929" y="0"/>
                    <a:pt x="21600" y="9670"/>
                    <a:pt x="21600" y="21600"/>
                  </a:cubicBezTo>
                  <a:cubicBezTo>
                    <a:pt x="21600" y="33175"/>
                    <a:pt x="12475" y="42693"/>
                    <a:pt x="909" y="43180"/>
                  </a:cubicBezTo>
                  <a:lnTo>
                    <a:pt x="0" y="21600"/>
                  </a:lnTo>
                  <a:close/>
                </a:path>
              </a:pathLst>
            </a:custGeom>
            <a:noFill/>
            <a:ln w="19050">
              <a:solidFill>
                <a:schemeClr val="tx1"/>
              </a:solidFill>
              <a:round/>
              <a:headEnd/>
              <a:tailEnd/>
            </a:ln>
          </p:spPr>
          <p:txBody>
            <a:bodyPr wrap="none" anchor="ctr">
              <a:prstTxWarp prst="textNoShape">
                <a:avLst/>
              </a:prstTxWarp>
            </a:bodyPr>
            <a:lstStyle/>
            <a:p>
              <a:endParaRPr lang="es-ES_tradnl"/>
            </a:p>
          </p:txBody>
        </p:sp>
        <p:sp>
          <p:nvSpPr>
            <p:cNvPr id="63538" name="Arco 33"/>
            <p:cNvSpPr>
              <a:spLocks/>
            </p:cNvSpPr>
            <p:nvPr/>
          </p:nvSpPr>
          <p:spPr bwMode="auto">
            <a:xfrm>
              <a:off x="5491" y="1127"/>
              <a:ext cx="160" cy="486"/>
            </a:xfrm>
            <a:custGeom>
              <a:avLst/>
              <a:gdLst>
                <a:gd name="T0" fmla="*/ 0 w 21600"/>
                <a:gd name="T1" fmla="*/ 0 h 43181"/>
                <a:gd name="T2" fmla="*/ 0 w 21600"/>
                <a:gd name="T3" fmla="*/ 0 h 43181"/>
                <a:gd name="T4" fmla="*/ 0 w 21600"/>
                <a:gd name="T5" fmla="*/ 0 h 43181"/>
                <a:gd name="T6" fmla="*/ 0 60000 65536"/>
                <a:gd name="T7" fmla="*/ 0 60000 65536"/>
                <a:gd name="T8" fmla="*/ 0 60000 65536"/>
                <a:gd name="T9" fmla="*/ 0 w 21600"/>
                <a:gd name="T10" fmla="*/ 0 h 43181"/>
                <a:gd name="T11" fmla="*/ 21600 w 21600"/>
                <a:gd name="T12" fmla="*/ 43181 h 43181"/>
              </a:gdLst>
              <a:ahLst/>
              <a:cxnLst>
                <a:cxn ang="T6">
                  <a:pos x="T0" y="T1"/>
                </a:cxn>
                <a:cxn ang="T7">
                  <a:pos x="T2" y="T3"/>
                </a:cxn>
                <a:cxn ang="T8">
                  <a:pos x="T4" y="T5"/>
                </a:cxn>
              </a:cxnLst>
              <a:rect l="T9" t="T10" r="T11" b="T12"/>
              <a:pathLst>
                <a:path w="21600" h="43181" fill="none" extrusionOk="0">
                  <a:moveTo>
                    <a:pt x="0" y="-1"/>
                  </a:moveTo>
                  <a:cubicBezTo>
                    <a:pt x="11929" y="0"/>
                    <a:pt x="21600" y="9670"/>
                    <a:pt x="21600" y="21600"/>
                  </a:cubicBezTo>
                  <a:cubicBezTo>
                    <a:pt x="21600" y="33175"/>
                    <a:pt x="12475" y="42693"/>
                    <a:pt x="909" y="43180"/>
                  </a:cubicBezTo>
                </a:path>
                <a:path w="21600" h="43181" stroke="0" extrusionOk="0">
                  <a:moveTo>
                    <a:pt x="0" y="-1"/>
                  </a:moveTo>
                  <a:cubicBezTo>
                    <a:pt x="11929" y="0"/>
                    <a:pt x="21600" y="9670"/>
                    <a:pt x="21600" y="21600"/>
                  </a:cubicBezTo>
                  <a:cubicBezTo>
                    <a:pt x="21600" y="33175"/>
                    <a:pt x="12475" y="42693"/>
                    <a:pt x="909" y="43180"/>
                  </a:cubicBezTo>
                  <a:lnTo>
                    <a:pt x="0" y="21600"/>
                  </a:lnTo>
                  <a:close/>
                </a:path>
              </a:pathLst>
            </a:custGeom>
            <a:noFill/>
            <a:ln w="19050">
              <a:solidFill>
                <a:schemeClr val="tx1"/>
              </a:solidFill>
              <a:round/>
              <a:headEnd/>
              <a:tailEnd/>
            </a:ln>
          </p:spPr>
          <p:txBody>
            <a:bodyPr wrap="none" anchor="ctr">
              <a:prstTxWarp prst="textNoShape">
                <a:avLst/>
              </a:prstTxWarp>
            </a:bodyPr>
            <a:lstStyle/>
            <a:p>
              <a:endParaRPr lang="es-ES_tradnl"/>
            </a:p>
          </p:txBody>
        </p:sp>
      </p:grpSp>
      <p:pic>
        <p:nvPicPr>
          <p:cNvPr id="63514" name="Picture 34" descr="stein"/>
          <p:cNvPicPr>
            <a:picLocks noChangeAspect="1" noChangeArrowheads="1"/>
          </p:cNvPicPr>
          <p:nvPr/>
        </p:nvPicPr>
        <p:blipFill>
          <a:blip r:embed="rId3"/>
          <a:srcRect/>
          <a:stretch>
            <a:fillRect/>
          </a:stretch>
        </p:blipFill>
        <p:spPr bwMode="auto">
          <a:xfrm>
            <a:off x="3168650" y="3422650"/>
            <a:ext cx="176213" cy="196850"/>
          </a:xfrm>
          <a:prstGeom prst="rect">
            <a:avLst/>
          </a:prstGeom>
          <a:noFill/>
          <a:ln w="9525">
            <a:noFill/>
            <a:miter lim="800000"/>
            <a:headEnd/>
            <a:tailEnd/>
          </a:ln>
        </p:spPr>
      </p:pic>
      <p:grpSp>
        <p:nvGrpSpPr>
          <p:cNvPr id="63515" name="Group 35"/>
          <p:cNvGrpSpPr>
            <a:grpSpLocks/>
          </p:cNvGrpSpPr>
          <p:nvPr/>
        </p:nvGrpSpPr>
        <p:grpSpPr bwMode="auto">
          <a:xfrm flipH="1">
            <a:off x="3925888" y="1931988"/>
            <a:ext cx="450850" cy="1584325"/>
            <a:chOff x="2034" y="1673"/>
            <a:chExt cx="284" cy="998"/>
          </a:xfrm>
        </p:grpSpPr>
        <p:grpSp>
          <p:nvGrpSpPr>
            <p:cNvPr id="63522" name="Group 36"/>
            <p:cNvGrpSpPr>
              <a:grpSpLocks/>
            </p:cNvGrpSpPr>
            <p:nvPr/>
          </p:nvGrpSpPr>
          <p:grpSpPr bwMode="auto">
            <a:xfrm>
              <a:off x="2040" y="1673"/>
              <a:ext cx="278" cy="249"/>
              <a:chOff x="2040" y="1673"/>
              <a:chExt cx="278" cy="249"/>
            </a:xfrm>
          </p:grpSpPr>
          <p:sp>
            <p:nvSpPr>
              <p:cNvPr id="63532" name="Freeform 37"/>
              <p:cNvSpPr>
                <a:spLocks/>
              </p:cNvSpPr>
              <p:nvPr/>
            </p:nvSpPr>
            <p:spPr bwMode="auto">
              <a:xfrm>
                <a:off x="2040" y="1673"/>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38100">
                <a:solidFill>
                  <a:schemeClr val="tx1"/>
                </a:solidFill>
                <a:round/>
                <a:headEnd/>
                <a:tailEnd/>
              </a:ln>
            </p:spPr>
            <p:txBody>
              <a:bodyPr wrap="none" anchor="ctr">
                <a:prstTxWarp prst="textNoShape">
                  <a:avLst/>
                </a:prstTxWarp>
              </a:bodyPr>
              <a:lstStyle/>
              <a:p>
                <a:endParaRPr lang="es-ES_tradnl"/>
              </a:p>
            </p:txBody>
          </p:sp>
          <p:sp>
            <p:nvSpPr>
              <p:cNvPr id="63533" name="Freeform 38"/>
              <p:cNvSpPr>
                <a:spLocks/>
              </p:cNvSpPr>
              <p:nvPr/>
            </p:nvSpPr>
            <p:spPr bwMode="auto">
              <a:xfrm>
                <a:off x="2040" y="1797"/>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38100">
                <a:solidFill>
                  <a:schemeClr val="tx1"/>
                </a:solidFill>
                <a:round/>
                <a:headEnd/>
                <a:tailEnd/>
              </a:ln>
            </p:spPr>
            <p:txBody>
              <a:bodyPr wrap="none" anchor="ctr">
                <a:prstTxWarp prst="textNoShape">
                  <a:avLst/>
                </a:prstTxWarp>
              </a:bodyPr>
              <a:lstStyle/>
              <a:p>
                <a:endParaRPr lang="es-ES_tradnl"/>
              </a:p>
            </p:txBody>
          </p:sp>
        </p:grpSp>
        <p:grpSp>
          <p:nvGrpSpPr>
            <p:cNvPr id="63523" name="Group 39"/>
            <p:cNvGrpSpPr>
              <a:grpSpLocks/>
            </p:cNvGrpSpPr>
            <p:nvPr/>
          </p:nvGrpSpPr>
          <p:grpSpPr bwMode="auto">
            <a:xfrm>
              <a:off x="2038" y="1923"/>
              <a:ext cx="278" cy="249"/>
              <a:chOff x="2040" y="1673"/>
              <a:chExt cx="278" cy="249"/>
            </a:xfrm>
          </p:grpSpPr>
          <p:sp>
            <p:nvSpPr>
              <p:cNvPr id="63530" name="Freeform 40"/>
              <p:cNvSpPr>
                <a:spLocks/>
              </p:cNvSpPr>
              <p:nvPr/>
            </p:nvSpPr>
            <p:spPr bwMode="auto">
              <a:xfrm>
                <a:off x="2040" y="1673"/>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38100">
                <a:solidFill>
                  <a:schemeClr val="tx1"/>
                </a:solidFill>
                <a:round/>
                <a:headEnd/>
                <a:tailEnd/>
              </a:ln>
            </p:spPr>
            <p:txBody>
              <a:bodyPr wrap="none" anchor="ctr">
                <a:prstTxWarp prst="textNoShape">
                  <a:avLst/>
                </a:prstTxWarp>
              </a:bodyPr>
              <a:lstStyle/>
              <a:p>
                <a:endParaRPr lang="es-ES_tradnl"/>
              </a:p>
            </p:txBody>
          </p:sp>
          <p:sp>
            <p:nvSpPr>
              <p:cNvPr id="63531" name="Freeform 41"/>
              <p:cNvSpPr>
                <a:spLocks/>
              </p:cNvSpPr>
              <p:nvPr/>
            </p:nvSpPr>
            <p:spPr bwMode="auto">
              <a:xfrm>
                <a:off x="2040" y="1797"/>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38100">
                <a:solidFill>
                  <a:schemeClr val="tx1"/>
                </a:solidFill>
                <a:round/>
                <a:headEnd/>
                <a:tailEnd/>
              </a:ln>
            </p:spPr>
            <p:txBody>
              <a:bodyPr wrap="none" anchor="ctr">
                <a:prstTxWarp prst="textNoShape">
                  <a:avLst/>
                </a:prstTxWarp>
              </a:bodyPr>
              <a:lstStyle/>
              <a:p>
                <a:endParaRPr lang="es-ES_tradnl"/>
              </a:p>
            </p:txBody>
          </p:sp>
        </p:grpSp>
        <p:grpSp>
          <p:nvGrpSpPr>
            <p:cNvPr id="63524" name="Group 42"/>
            <p:cNvGrpSpPr>
              <a:grpSpLocks/>
            </p:cNvGrpSpPr>
            <p:nvPr/>
          </p:nvGrpSpPr>
          <p:grpSpPr bwMode="auto">
            <a:xfrm>
              <a:off x="2036" y="2172"/>
              <a:ext cx="278" cy="249"/>
              <a:chOff x="2040" y="1673"/>
              <a:chExt cx="278" cy="249"/>
            </a:xfrm>
          </p:grpSpPr>
          <p:sp>
            <p:nvSpPr>
              <p:cNvPr id="63528" name="Freeform 43"/>
              <p:cNvSpPr>
                <a:spLocks/>
              </p:cNvSpPr>
              <p:nvPr/>
            </p:nvSpPr>
            <p:spPr bwMode="auto">
              <a:xfrm>
                <a:off x="2040" y="1673"/>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38100">
                <a:solidFill>
                  <a:schemeClr val="tx1"/>
                </a:solidFill>
                <a:round/>
                <a:headEnd/>
                <a:tailEnd/>
              </a:ln>
            </p:spPr>
            <p:txBody>
              <a:bodyPr wrap="none" anchor="ctr">
                <a:prstTxWarp prst="textNoShape">
                  <a:avLst/>
                </a:prstTxWarp>
              </a:bodyPr>
              <a:lstStyle/>
              <a:p>
                <a:endParaRPr lang="es-ES_tradnl"/>
              </a:p>
            </p:txBody>
          </p:sp>
          <p:sp>
            <p:nvSpPr>
              <p:cNvPr id="63529" name="Freeform 44"/>
              <p:cNvSpPr>
                <a:spLocks/>
              </p:cNvSpPr>
              <p:nvPr/>
            </p:nvSpPr>
            <p:spPr bwMode="auto">
              <a:xfrm>
                <a:off x="2040" y="1797"/>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38100">
                <a:solidFill>
                  <a:schemeClr val="tx1"/>
                </a:solidFill>
                <a:round/>
                <a:headEnd/>
                <a:tailEnd/>
              </a:ln>
            </p:spPr>
            <p:txBody>
              <a:bodyPr wrap="none" anchor="ctr">
                <a:prstTxWarp prst="textNoShape">
                  <a:avLst/>
                </a:prstTxWarp>
              </a:bodyPr>
              <a:lstStyle/>
              <a:p>
                <a:endParaRPr lang="es-ES_tradnl"/>
              </a:p>
            </p:txBody>
          </p:sp>
        </p:grpSp>
        <p:grpSp>
          <p:nvGrpSpPr>
            <p:cNvPr id="63525" name="Group 45"/>
            <p:cNvGrpSpPr>
              <a:grpSpLocks/>
            </p:cNvGrpSpPr>
            <p:nvPr/>
          </p:nvGrpSpPr>
          <p:grpSpPr bwMode="auto">
            <a:xfrm>
              <a:off x="2034" y="2422"/>
              <a:ext cx="278" cy="249"/>
              <a:chOff x="2040" y="1673"/>
              <a:chExt cx="278" cy="249"/>
            </a:xfrm>
          </p:grpSpPr>
          <p:sp>
            <p:nvSpPr>
              <p:cNvPr id="63526" name="Freeform 46"/>
              <p:cNvSpPr>
                <a:spLocks/>
              </p:cNvSpPr>
              <p:nvPr/>
            </p:nvSpPr>
            <p:spPr bwMode="auto">
              <a:xfrm>
                <a:off x="2040" y="1673"/>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38100">
                <a:solidFill>
                  <a:schemeClr val="tx1"/>
                </a:solidFill>
                <a:round/>
                <a:headEnd/>
                <a:tailEnd/>
              </a:ln>
            </p:spPr>
            <p:txBody>
              <a:bodyPr wrap="none" anchor="ctr">
                <a:prstTxWarp prst="textNoShape">
                  <a:avLst/>
                </a:prstTxWarp>
              </a:bodyPr>
              <a:lstStyle/>
              <a:p>
                <a:endParaRPr lang="es-ES_tradnl"/>
              </a:p>
            </p:txBody>
          </p:sp>
          <p:sp>
            <p:nvSpPr>
              <p:cNvPr id="63527" name="Freeform 47"/>
              <p:cNvSpPr>
                <a:spLocks/>
              </p:cNvSpPr>
              <p:nvPr/>
            </p:nvSpPr>
            <p:spPr bwMode="auto">
              <a:xfrm>
                <a:off x="2040" y="1797"/>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38100">
                <a:solidFill>
                  <a:schemeClr val="tx1"/>
                </a:solidFill>
                <a:round/>
                <a:headEnd/>
                <a:tailEnd/>
              </a:ln>
            </p:spPr>
            <p:txBody>
              <a:bodyPr wrap="none" anchor="ctr">
                <a:prstTxWarp prst="textNoShape">
                  <a:avLst/>
                </a:prstTxWarp>
              </a:bodyPr>
              <a:lstStyle/>
              <a:p>
                <a:endParaRPr lang="es-ES_tradnl"/>
              </a:p>
            </p:txBody>
          </p:sp>
        </p:grpSp>
      </p:grpSp>
      <p:grpSp>
        <p:nvGrpSpPr>
          <p:cNvPr id="63516" name="Group 48"/>
          <p:cNvGrpSpPr>
            <a:grpSpLocks/>
          </p:cNvGrpSpPr>
          <p:nvPr/>
        </p:nvGrpSpPr>
        <p:grpSpPr bwMode="auto">
          <a:xfrm>
            <a:off x="3098800" y="3113088"/>
            <a:ext cx="309563" cy="366712"/>
            <a:chOff x="1952" y="1961"/>
            <a:chExt cx="195" cy="231"/>
          </a:xfrm>
        </p:grpSpPr>
        <p:sp>
          <p:nvSpPr>
            <p:cNvPr id="63520" name="Text Box 49"/>
            <p:cNvSpPr txBox="1">
              <a:spLocks noChangeArrowheads="1"/>
            </p:cNvSpPr>
            <p:nvPr/>
          </p:nvSpPr>
          <p:spPr bwMode="auto">
            <a:xfrm>
              <a:off x="1952" y="1961"/>
              <a:ext cx="195" cy="231"/>
            </a:xfrm>
            <a:prstGeom prst="rect">
              <a:avLst/>
            </a:prstGeom>
            <a:noFill/>
            <a:ln w="9525">
              <a:noFill/>
              <a:miter lim="800000"/>
              <a:headEnd/>
              <a:tailEnd/>
            </a:ln>
          </p:spPr>
          <p:txBody>
            <a:bodyPr wrap="none">
              <a:prstTxWarp prst="textNoShape">
                <a:avLst/>
              </a:prstTxWarp>
              <a:spAutoFit/>
            </a:bodyPr>
            <a:lstStyle/>
            <a:p>
              <a:pPr eaLnBrk="0" hangingPunct="0"/>
              <a:r>
                <a:rPr lang="de-DE"/>
                <a:t>e</a:t>
              </a:r>
              <a:endParaRPr lang="de-DE" sz="2400"/>
            </a:p>
          </p:txBody>
        </p:sp>
        <p:sp>
          <p:nvSpPr>
            <p:cNvPr id="63521" name="Line 50"/>
            <p:cNvSpPr>
              <a:spLocks noChangeShapeType="1"/>
            </p:cNvSpPr>
            <p:nvPr/>
          </p:nvSpPr>
          <p:spPr bwMode="auto">
            <a:xfrm flipV="1">
              <a:off x="2090" y="2045"/>
              <a:ext cx="22" cy="2"/>
            </a:xfrm>
            <a:prstGeom prst="line">
              <a:avLst/>
            </a:prstGeom>
            <a:noFill/>
            <a:ln w="9525">
              <a:solidFill>
                <a:schemeClr val="tx1"/>
              </a:solidFill>
              <a:round/>
              <a:headEnd/>
              <a:tailEnd/>
            </a:ln>
          </p:spPr>
          <p:txBody>
            <a:bodyPr wrap="none" anchor="ctr">
              <a:prstTxWarp prst="textNoShape">
                <a:avLst/>
              </a:prstTxWarp>
            </a:bodyPr>
            <a:lstStyle/>
            <a:p>
              <a:endParaRPr lang="es-ES_tradnl"/>
            </a:p>
          </p:txBody>
        </p:sp>
      </p:grpSp>
      <p:sp>
        <p:nvSpPr>
          <p:cNvPr id="63517" name="Line 51"/>
          <p:cNvSpPr>
            <a:spLocks noChangeShapeType="1"/>
          </p:cNvSpPr>
          <p:nvPr/>
        </p:nvSpPr>
        <p:spPr bwMode="auto">
          <a:xfrm flipV="1">
            <a:off x="1981200" y="3079750"/>
            <a:ext cx="304800" cy="7938"/>
          </a:xfrm>
          <a:prstGeom prst="line">
            <a:avLst/>
          </a:prstGeom>
          <a:noFill/>
          <a:ln w="19050">
            <a:solidFill>
              <a:schemeClr val="tx1"/>
            </a:solidFill>
            <a:round/>
            <a:headEnd/>
            <a:tailEnd type="triangle" w="med" len="med"/>
          </a:ln>
        </p:spPr>
        <p:txBody>
          <a:bodyPr wrap="none" anchor="ctr">
            <a:prstTxWarp prst="textNoShape">
              <a:avLst/>
            </a:prstTxWarp>
          </a:bodyPr>
          <a:lstStyle/>
          <a:p>
            <a:endParaRPr lang="es-ES_tradnl"/>
          </a:p>
        </p:txBody>
      </p:sp>
      <p:sp>
        <p:nvSpPr>
          <p:cNvPr id="63518" name="Rectangle 52"/>
          <p:cNvSpPr>
            <a:spLocks noChangeArrowheads="1"/>
          </p:cNvSpPr>
          <p:nvPr/>
        </p:nvSpPr>
        <p:spPr bwMode="auto">
          <a:xfrm>
            <a:off x="2028825" y="3062288"/>
            <a:ext cx="331788" cy="366712"/>
          </a:xfrm>
          <a:prstGeom prst="rect">
            <a:avLst/>
          </a:prstGeom>
          <a:noFill/>
          <a:ln w="9525">
            <a:noFill/>
            <a:miter lim="800000"/>
            <a:headEnd/>
            <a:tailEnd/>
          </a:ln>
        </p:spPr>
        <p:txBody>
          <a:bodyPr wrap="none">
            <a:prstTxWarp prst="textNoShape">
              <a:avLst/>
            </a:prstTxWarp>
            <a:spAutoFit/>
          </a:bodyPr>
          <a:lstStyle/>
          <a:p>
            <a:pPr eaLnBrk="0" hangingPunct="0"/>
            <a:r>
              <a:rPr noProof="1"/>
              <a:t>I</a:t>
            </a:r>
            <a:r>
              <a:rPr baseline="-25000" noProof="1"/>
              <a:t>h</a:t>
            </a:r>
            <a:endParaRPr lang="de-DE"/>
          </a:p>
        </p:txBody>
      </p:sp>
      <p:sp>
        <p:nvSpPr>
          <p:cNvPr id="63519" name="Text Box 53"/>
          <p:cNvSpPr txBox="1">
            <a:spLocks noChangeArrowheads="1"/>
          </p:cNvSpPr>
          <p:nvPr/>
        </p:nvSpPr>
        <p:spPr bwMode="auto">
          <a:xfrm>
            <a:off x="176213" y="76200"/>
            <a:ext cx="3465512"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Rayos X: ¿Cómo se producen? ]</a:t>
            </a:r>
            <a:endParaRPr lang="en-US">
              <a:solidFill>
                <a:srgbClr val="3333CC"/>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Oval 4"/>
          <p:cNvSpPr>
            <a:spLocks noChangeArrowheads="1"/>
          </p:cNvSpPr>
          <p:nvPr/>
        </p:nvSpPr>
        <p:spPr bwMode="auto">
          <a:xfrm>
            <a:off x="3473450" y="3094038"/>
            <a:ext cx="1262063" cy="1357312"/>
          </a:xfrm>
          <a:prstGeom prst="ellipse">
            <a:avLst/>
          </a:prstGeom>
          <a:noFill/>
          <a:ln w="12700">
            <a:solidFill>
              <a:schemeClr val="tx1"/>
            </a:solidFill>
            <a:round/>
            <a:headEnd/>
            <a:tailEnd/>
          </a:ln>
        </p:spPr>
        <p:txBody>
          <a:bodyPr wrap="none" anchor="ctr">
            <a:prstTxWarp prst="textNoShape">
              <a:avLst/>
            </a:prstTxWarp>
          </a:bodyPr>
          <a:lstStyle/>
          <a:p>
            <a:endParaRPr lang="es-ES_tradnl"/>
          </a:p>
        </p:txBody>
      </p:sp>
      <p:pic>
        <p:nvPicPr>
          <p:cNvPr id="1102853" name="Picture 5" descr="red_ball"/>
          <p:cNvPicPr>
            <a:picLocks noChangeAspect="1" noChangeArrowheads="1"/>
          </p:cNvPicPr>
          <p:nvPr/>
        </p:nvPicPr>
        <p:blipFill>
          <a:blip r:embed="rId3"/>
          <a:srcRect/>
          <a:stretch>
            <a:fillRect/>
          </a:stretch>
        </p:blipFill>
        <p:spPr bwMode="auto">
          <a:xfrm>
            <a:off x="4070350" y="3019425"/>
            <a:ext cx="165100" cy="169863"/>
          </a:xfrm>
          <a:prstGeom prst="rect">
            <a:avLst/>
          </a:prstGeom>
          <a:noFill/>
          <a:ln w="9525">
            <a:noFill/>
            <a:miter lim="800000"/>
            <a:headEnd/>
            <a:tailEnd/>
          </a:ln>
        </p:spPr>
      </p:pic>
      <p:sp>
        <p:nvSpPr>
          <p:cNvPr id="65540" name="Text Box 12"/>
          <p:cNvSpPr txBox="1">
            <a:spLocks noChangeArrowheads="1"/>
          </p:cNvSpPr>
          <p:nvPr/>
        </p:nvSpPr>
        <p:spPr bwMode="auto">
          <a:xfrm>
            <a:off x="3816350" y="3935413"/>
            <a:ext cx="574675" cy="244475"/>
          </a:xfrm>
          <a:prstGeom prst="rect">
            <a:avLst/>
          </a:prstGeom>
          <a:solidFill>
            <a:schemeClr val="bg1"/>
          </a:solidFill>
          <a:ln w="9525">
            <a:noFill/>
            <a:miter lim="800000"/>
            <a:headEnd/>
            <a:tailEnd/>
          </a:ln>
        </p:spPr>
        <p:txBody>
          <a:bodyPr wrap="none">
            <a:prstTxWarp prst="textNoShape">
              <a:avLst/>
            </a:prstTxWarp>
            <a:spAutoFit/>
          </a:bodyPr>
          <a:lstStyle/>
          <a:p>
            <a:pPr eaLnBrk="0" hangingPunct="0"/>
            <a:r>
              <a:rPr lang="de-DE" sz="1000"/>
              <a:t>Nucleo</a:t>
            </a:r>
            <a:endParaRPr lang="de-DE"/>
          </a:p>
        </p:txBody>
      </p:sp>
      <p:sp>
        <p:nvSpPr>
          <p:cNvPr id="65541" name="Oval 27"/>
          <p:cNvSpPr>
            <a:spLocks noChangeArrowheads="1"/>
          </p:cNvSpPr>
          <p:nvPr/>
        </p:nvSpPr>
        <p:spPr bwMode="auto">
          <a:xfrm>
            <a:off x="3065463" y="2630488"/>
            <a:ext cx="2078037" cy="2262187"/>
          </a:xfrm>
          <a:prstGeom prst="ellipse">
            <a:avLst/>
          </a:prstGeom>
          <a:noFill/>
          <a:ln w="12700">
            <a:solidFill>
              <a:schemeClr val="tx1"/>
            </a:solidFill>
            <a:round/>
            <a:headEnd/>
            <a:tailEnd/>
          </a:ln>
        </p:spPr>
        <p:txBody>
          <a:bodyPr wrap="none" anchor="ctr">
            <a:prstTxWarp prst="textNoShape">
              <a:avLst/>
            </a:prstTxWarp>
          </a:bodyPr>
          <a:lstStyle/>
          <a:p>
            <a:endParaRPr lang="es-ES_tradnl"/>
          </a:p>
        </p:txBody>
      </p:sp>
      <p:sp>
        <p:nvSpPr>
          <p:cNvPr id="1102888" name="Rectangle 40"/>
          <p:cNvSpPr>
            <a:spLocks noChangeArrowheads="1"/>
          </p:cNvSpPr>
          <p:nvPr/>
        </p:nvSpPr>
        <p:spPr bwMode="auto">
          <a:xfrm>
            <a:off x="4324350" y="1885950"/>
            <a:ext cx="615950" cy="244475"/>
          </a:xfrm>
          <a:prstGeom prst="rect">
            <a:avLst/>
          </a:prstGeom>
          <a:noFill/>
          <a:ln w="9525">
            <a:noFill/>
            <a:miter lim="800000"/>
            <a:headEnd/>
            <a:tailEnd/>
          </a:ln>
        </p:spPr>
        <p:txBody>
          <a:bodyPr wrap="none">
            <a:prstTxWarp prst="textNoShape">
              <a:avLst/>
            </a:prstTxWarp>
            <a:spAutoFit/>
          </a:bodyPr>
          <a:lstStyle/>
          <a:p>
            <a:pPr eaLnBrk="0" hangingPunct="0"/>
            <a:r>
              <a:rPr sz="1000" noProof="1"/>
              <a:t>R</a:t>
            </a:r>
            <a:r>
              <a:rPr lang="es-CL" sz="1000"/>
              <a:t>ayos X</a:t>
            </a:r>
            <a:endParaRPr lang="de-DE" sz="1000"/>
          </a:p>
        </p:txBody>
      </p:sp>
      <p:pic>
        <p:nvPicPr>
          <p:cNvPr id="1102904" name="Picture 56" descr="gr_ball"/>
          <p:cNvPicPr>
            <a:picLocks noChangeAspect="1" noChangeArrowheads="1"/>
          </p:cNvPicPr>
          <p:nvPr/>
        </p:nvPicPr>
        <p:blipFill>
          <a:blip r:embed="rId4"/>
          <a:srcRect/>
          <a:stretch>
            <a:fillRect/>
          </a:stretch>
        </p:blipFill>
        <p:spPr bwMode="auto">
          <a:xfrm>
            <a:off x="4410075" y="2633663"/>
            <a:ext cx="146050" cy="152400"/>
          </a:xfrm>
          <a:prstGeom prst="rect">
            <a:avLst/>
          </a:prstGeom>
          <a:noFill/>
          <a:ln w="9525">
            <a:noFill/>
            <a:miter lim="800000"/>
            <a:headEnd/>
            <a:tailEnd/>
          </a:ln>
        </p:spPr>
      </p:pic>
      <p:pic>
        <p:nvPicPr>
          <p:cNvPr id="65544" name="Picture 57" descr="gr_ball"/>
          <p:cNvPicPr>
            <a:picLocks noChangeAspect="1" noChangeArrowheads="1"/>
          </p:cNvPicPr>
          <p:nvPr/>
        </p:nvPicPr>
        <p:blipFill>
          <a:blip r:embed="rId4"/>
          <a:srcRect/>
          <a:stretch>
            <a:fillRect/>
          </a:stretch>
        </p:blipFill>
        <p:spPr bwMode="auto">
          <a:xfrm>
            <a:off x="3419475" y="4605338"/>
            <a:ext cx="146050" cy="150812"/>
          </a:xfrm>
          <a:prstGeom prst="rect">
            <a:avLst/>
          </a:prstGeom>
          <a:noFill/>
          <a:ln w="9525">
            <a:noFill/>
            <a:miter lim="800000"/>
            <a:headEnd/>
            <a:tailEnd/>
          </a:ln>
        </p:spPr>
      </p:pic>
      <p:pic>
        <p:nvPicPr>
          <p:cNvPr id="65545" name="Picture 58" descr="gr_ball"/>
          <p:cNvPicPr>
            <a:picLocks noChangeAspect="1" noChangeArrowheads="1"/>
          </p:cNvPicPr>
          <p:nvPr/>
        </p:nvPicPr>
        <p:blipFill>
          <a:blip r:embed="rId4"/>
          <a:srcRect/>
          <a:stretch>
            <a:fillRect/>
          </a:stretch>
        </p:blipFill>
        <p:spPr bwMode="auto">
          <a:xfrm>
            <a:off x="3541713" y="2684463"/>
            <a:ext cx="146050" cy="150812"/>
          </a:xfrm>
          <a:prstGeom prst="rect">
            <a:avLst/>
          </a:prstGeom>
          <a:noFill/>
          <a:ln w="9525">
            <a:noFill/>
            <a:miter lim="800000"/>
            <a:headEnd/>
            <a:tailEnd/>
          </a:ln>
        </p:spPr>
      </p:pic>
      <p:pic>
        <p:nvPicPr>
          <p:cNvPr id="65546" name="Picture 59" descr="gr_ball"/>
          <p:cNvPicPr>
            <a:picLocks noChangeAspect="1" noChangeArrowheads="1"/>
          </p:cNvPicPr>
          <p:nvPr/>
        </p:nvPicPr>
        <p:blipFill>
          <a:blip r:embed="rId4"/>
          <a:srcRect/>
          <a:stretch>
            <a:fillRect/>
          </a:stretch>
        </p:blipFill>
        <p:spPr bwMode="auto">
          <a:xfrm>
            <a:off x="4929188" y="4291013"/>
            <a:ext cx="146050" cy="152400"/>
          </a:xfrm>
          <a:prstGeom prst="rect">
            <a:avLst/>
          </a:prstGeom>
          <a:noFill/>
          <a:ln w="9525">
            <a:noFill/>
            <a:miter lim="800000"/>
            <a:headEnd/>
            <a:tailEnd/>
          </a:ln>
        </p:spPr>
      </p:pic>
      <p:pic>
        <p:nvPicPr>
          <p:cNvPr id="65547" name="Picture 60" descr="gr_ball"/>
          <p:cNvPicPr>
            <a:picLocks noChangeAspect="1" noChangeArrowheads="1"/>
          </p:cNvPicPr>
          <p:nvPr/>
        </p:nvPicPr>
        <p:blipFill>
          <a:blip r:embed="rId4"/>
          <a:srcRect/>
          <a:stretch>
            <a:fillRect/>
          </a:stretch>
        </p:blipFill>
        <p:spPr bwMode="auto">
          <a:xfrm>
            <a:off x="3052763" y="3981450"/>
            <a:ext cx="146050" cy="150813"/>
          </a:xfrm>
          <a:prstGeom prst="rect">
            <a:avLst/>
          </a:prstGeom>
          <a:noFill/>
          <a:ln w="9525">
            <a:noFill/>
            <a:miter lim="800000"/>
            <a:headEnd/>
            <a:tailEnd/>
          </a:ln>
        </p:spPr>
      </p:pic>
      <p:pic>
        <p:nvPicPr>
          <p:cNvPr id="65548" name="Picture 61" descr="gr_ball"/>
          <p:cNvPicPr>
            <a:picLocks noChangeAspect="1" noChangeArrowheads="1"/>
          </p:cNvPicPr>
          <p:nvPr/>
        </p:nvPicPr>
        <p:blipFill>
          <a:blip r:embed="rId4"/>
          <a:srcRect/>
          <a:stretch>
            <a:fillRect/>
          </a:stretch>
        </p:blipFill>
        <p:spPr bwMode="auto">
          <a:xfrm>
            <a:off x="4471988" y="4703763"/>
            <a:ext cx="147637" cy="152400"/>
          </a:xfrm>
          <a:prstGeom prst="rect">
            <a:avLst/>
          </a:prstGeom>
          <a:noFill/>
          <a:ln w="9525">
            <a:noFill/>
            <a:miter lim="800000"/>
            <a:headEnd/>
            <a:tailEnd/>
          </a:ln>
        </p:spPr>
      </p:pic>
      <p:pic>
        <p:nvPicPr>
          <p:cNvPr id="65549" name="Picture 62" descr="gr_ball"/>
          <p:cNvPicPr>
            <a:picLocks noChangeAspect="1" noChangeArrowheads="1"/>
          </p:cNvPicPr>
          <p:nvPr/>
        </p:nvPicPr>
        <p:blipFill>
          <a:blip r:embed="rId4"/>
          <a:srcRect/>
          <a:stretch>
            <a:fillRect/>
          </a:stretch>
        </p:blipFill>
        <p:spPr bwMode="auto">
          <a:xfrm>
            <a:off x="5067300" y="3671888"/>
            <a:ext cx="146050" cy="150812"/>
          </a:xfrm>
          <a:prstGeom prst="rect">
            <a:avLst/>
          </a:prstGeom>
          <a:noFill/>
          <a:ln w="9525">
            <a:noFill/>
            <a:miter lim="800000"/>
            <a:headEnd/>
            <a:tailEnd/>
          </a:ln>
        </p:spPr>
      </p:pic>
      <p:pic>
        <p:nvPicPr>
          <p:cNvPr id="65550" name="Picture 63" descr="kern"/>
          <p:cNvPicPr>
            <a:picLocks noChangeAspect="1" noChangeArrowheads="1"/>
          </p:cNvPicPr>
          <p:nvPr/>
        </p:nvPicPr>
        <p:blipFill>
          <a:blip r:embed="rId5"/>
          <a:srcRect/>
          <a:stretch>
            <a:fillRect/>
          </a:stretch>
        </p:blipFill>
        <p:spPr bwMode="auto">
          <a:xfrm>
            <a:off x="3878263" y="3509963"/>
            <a:ext cx="373062" cy="403225"/>
          </a:xfrm>
          <a:prstGeom prst="rect">
            <a:avLst/>
          </a:prstGeom>
          <a:noFill/>
          <a:ln w="9525">
            <a:noFill/>
            <a:miter lim="800000"/>
            <a:headEnd/>
            <a:tailEnd/>
          </a:ln>
        </p:spPr>
      </p:pic>
      <p:pic>
        <p:nvPicPr>
          <p:cNvPr id="65551" name="Picture 64" descr="gr_ball"/>
          <p:cNvPicPr>
            <a:picLocks noChangeAspect="1" noChangeArrowheads="1"/>
          </p:cNvPicPr>
          <p:nvPr/>
        </p:nvPicPr>
        <p:blipFill>
          <a:blip r:embed="rId4"/>
          <a:srcRect/>
          <a:stretch>
            <a:fillRect/>
          </a:stretch>
        </p:blipFill>
        <p:spPr bwMode="auto">
          <a:xfrm>
            <a:off x="3436938" y="3559175"/>
            <a:ext cx="146050" cy="152400"/>
          </a:xfrm>
          <a:prstGeom prst="rect">
            <a:avLst/>
          </a:prstGeom>
          <a:noFill/>
          <a:ln w="9525">
            <a:noFill/>
            <a:miter lim="800000"/>
            <a:headEnd/>
            <a:tailEnd/>
          </a:ln>
        </p:spPr>
      </p:pic>
      <p:pic>
        <p:nvPicPr>
          <p:cNvPr id="65552" name="Picture 65" descr="gr_ball"/>
          <p:cNvPicPr>
            <a:picLocks noChangeAspect="1" noChangeArrowheads="1"/>
          </p:cNvPicPr>
          <p:nvPr/>
        </p:nvPicPr>
        <p:blipFill>
          <a:blip r:embed="rId4"/>
          <a:srcRect/>
          <a:stretch>
            <a:fillRect/>
          </a:stretch>
        </p:blipFill>
        <p:spPr bwMode="auto">
          <a:xfrm>
            <a:off x="4532313" y="3302000"/>
            <a:ext cx="146050" cy="152400"/>
          </a:xfrm>
          <a:prstGeom prst="rect">
            <a:avLst/>
          </a:prstGeom>
          <a:noFill/>
          <a:ln w="9525">
            <a:noFill/>
            <a:miter lim="800000"/>
            <a:headEnd/>
            <a:tailEnd/>
          </a:ln>
        </p:spPr>
      </p:pic>
      <p:pic>
        <p:nvPicPr>
          <p:cNvPr id="65553" name="Picture 66" descr="gr_ball"/>
          <p:cNvPicPr>
            <a:picLocks noChangeAspect="1" noChangeArrowheads="1"/>
          </p:cNvPicPr>
          <p:nvPr/>
        </p:nvPicPr>
        <p:blipFill>
          <a:blip r:embed="rId4"/>
          <a:srcRect/>
          <a:stretch>
            <a:fillRect/>
          </a:stretch>
        </p:blipFill>
        <p:spPr bwMode="auto">
          <a:xfrm>
            <a:off x="4406900" y="4216400"/>
            <a:ext cx="146050" cy="150813"/>
          </a:xfrm>
          <a:prstGeom prst="rect">
            <a:avLst/>
          </a:prstGeom>
          <a:noFill/>
          <a:ln w="9525">
            <a:noFill/>
            <a:miter lim="800000"/>
            <a:headEnd/>
            <a:tailEnd/>
          </a:ln>
        </p:spPr>
      </p:pic>
      <p:pic>
        <p:nvPicPr>
          <p:cNvPr id="65554" name="Picture 67" descr="gr_ball"/>
          <p:cNvPicPr>
            <a:picLocks noChangeAspect="1" noChangeArrowheads="1"/>
          </p:cNvPicPr>
          <p:nvPr/>
        </p:nvPicPr>
        <p:blipFill>
          <a:blip r:embed="rId4"/>
          <a:srcRect/>
          <a:stretch>
            <a:fillRect/>
          </a:stretch>
        </p:blipFill>
        <p:spPr bwMode="auto">
          <a:xfrm>
            <a:off x="3683000" y="4283075"/>
            <a:ext cx="146050" cy="152400"/>
          </a:xfrm>
          <a:prstGeom prst="rect">
            <a:avLst/>
          </a:prstGeom>
          <a:noFill/>
          <a:ln w="9525">
            <a:noFill/>
            <a:miter lim="800000"/>
            <a:headEnd/>
            <a:tailEnd/>
          </a:ln>
        </p:spPr>
      </p:pic>
      <p:pic>
        <p:nvPicPr>
          <p:cNvPr id="1102916" name="Picture 68" descr="stein"/>
          <p:cNvPicPr>
            <a:picLocks noChangeAspect="1" noChangeArrowheads="1"/>
          </p:cNvPicPr>
          <p:nvPr/>
        </p:nvPicPr>
        <p:blipFill>
          <a:blip r:embed="rId6"/>
          <a:srcRect/>
          <a:stretch>
            <a:fillRect/>
          </a:stretch>
        </p:blipFill>
        <p:spPr bwMode="auto">
          <a:xfrm>
            <a:off x="2862263" y="3205163"/>
            <a:ext cx="176212" cy="195262"/>
          </a:xfrm>
          <a:prstGeom prst="rect">
            <a:avLst/>
          </a:prstGeom>
          <a:noFill/>
          <a:ln w="9525">
            <a:noFill/>
            <a:miter lim="800000"/>
            <a:headEnd/>
            <a:tailEnd/>
          </a:ln>
        </p:spPr>
      </p:pic>
      <p:sp>
        <p:nvSpPr>
          <p:cNvPr id="65556" name="Text Box 100"/>
          <p:cNvSpPr txBox="1">
            <a:spLocks noChangeArrowheads="1"/>
          </p:cNvSpPr>
          <p:nvPr/>
        </p:nvSpPr>
        <p:spPr bwMode="auto">
          <a:xfrm>
            <a:off x="176213" y="76200"/>
            <a:ext cx="3465512"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Rayos X: ¿Cómo se producen? ]</a:t>
            </a:r>
            <a:endParaRPr lang="en-US">
              <a:solidFill>
                <a:srgbClr val="3333CC"/>
              </a:solidFill>
            </a:endParaRPr>
          </a:p>
        </p:txBody>
      </p:sp>
      <p:grpSp>
        <p:nvGrpSpPr>
          <p:cNvPr id="2" name="Group 116"/>
          <p:cNvGrpSpPr>
            <a:grpSpLocks/>
          </p:cNvGrpSpPr>
          <p:nvPr/>
        </p:nvGrpSpPr>
        <p:grpSpPr bwMode="auto">
          <a:xfrm>
            <a:off x="4264025" y="1597025"/>
            <a:ext cx="123825" cy="935038"/>
            <a:chOff x="2686" y="1226"/>
            <a:chExt cx="78" cy="589"/>
          </a:xfrm>
        </p:grpSpPr>
        <p:sp>
          <p:nvSpPr>
            <p:cNvPr id="65558" name="Line 117"/>
            <p:cNvSpPr>
              <a:spLocks noChangeShapeType="1"/>
            </p:cNvSpPr>
            <p:nvPr/>
          </p:nvSpPr>
          <p:spPr bwMode="auto">
            <a:xfrm flipV="1">
              <a:off x="2724" y="1226"/>
              <a:ext cx="0" cy="173"/>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s-ES_tradnl"/>
            </a:p>
          </p:txBody>
        </p:sp>
        <p:grpSp>
          <p:nvGrpSpPr>
            <p:cNvPr id="65559" name="Group 118"/>
            <p:cNvGrpSpPr>
              <a:grpSpLocks/>
            </p:cNvGrpSpPr>
            <p:nvPr/>
          </p:nvGrpSpPr>
          <p:grpSpPr bwMode="auto">
            <a:xfrm flipH="1">
              <a:off x="2686" y="1403"/>
              <a:ext cx="78" cy="412"/>
              <a:chOff x="2034" y="1673"/>
              <a:chExt cx="284" cy="998"/>
            </a:xfrm>
          </p:grpSpPr>
          <p:grpSp>
            <p:nvGrpSpPr>
              <p:cNvPr id="65560" name="Group 119"/>
              <p:cNvGrpSpPr>
                <a:grpSpLocks/>
              </p:cNvGrpSpPr>
              <p:nvPr/>
            </p:nvGrpSpPr>
            <p:grpSpPr bwMode="auto">
              <a:xfrm>
                <a:off x="2040" y="1673"/>
                <a:ext cx="278" cy="249"/>
                <a:chOff x="2040" y="1673"/>
                <a:chExt cx="278" cy="249"/>
              </a:xfrm>
            </p:grpSpPr>
            <p:sp>
              <p:nvSpPr>
                <p:cNvPr id="65570" name="Freeform 120"/>
                <p:cNvSpPr>
                  <a:spLocks/>
                </p:cNvSpPr>
                <p:nvPr/>
              </p:nvSpPr>
              <p:spPr bwMode="auto">
                <a:xfrm>
                  <a:off x="2040" y="1673"/>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tx1"/>
                  </a:solidFill>
                  <a:round/>
                  <a:headEnd/>
                  <a:tailEnd/>
                </a:ln>
              </p:spPr>
              <p:txBody>
                <a:bodyPr wrap="none" anchor="ctr">
                  <a:prstTxWarp prst="textNoShape">
                    <a:avLst/>
                  </a:prstTxWarp>
                </a:bodyPr>
                <a:lstStyle/>
                <a:p>
                  <a:endParaRPr lang="es-ES_tradnl"/>
                </a:p>
              </p:txBody>
            </p:sp>
            <p:sp>
              <p:nvSpPr>
                <p:cNvPr id="65571" name="Freeform 121"/>
                <p:cNvSpPr>
                  <a:spLocks/>
                </p:cNvSpPr>
                <p:nvPr/>
              </p:nvSpPr>
              <p:spPr bwMode="auto">
                <a:xfrm>
                  <a:off x="2040" y="1797"/>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tx1"/>
                  </a:solidFill>
                  <a:round/>
                  <a:headEnd/>
                  <a:tailEnd/>
                </a:ln>
              </p:spPr>
              <p:txBody>
                <a:bodyPr wrap="none" anchor="ctr">
                  <a:prstTxWarp prst="textNoShape">
                    <a:avLst/>
                  </a:prstTxWarp>
                </a:bodyPr>
                <a:lstStyle/>
                <a:p>
                  <a:endParaRPr lang="es-ES_tradnl"/>
                </a:p>
              </p:txBody>
            </p:sp>
          </p:grpSp>
          <p:grpSp>
            <p:nvGrpSpPr>
              <p:cNvPr id="65561" name="Group 122"/>
              <p:cNvGrpSpPr>
                <a:grpSpLocks/>
              </p:cNvGrpSpPr>
              <p:nvPr/>
            </p:nvGrpSpPr>
            <p:grpSpPr bwMode="auto">
              <a:xfrm>
                <a:off x="2038" y="1923"/>
                <a:ext cx="278" cy="249"/>
                <a:chOff x="2040" y="1673"/>
                <a:chExt cx="278" cy="249"/>
              </a:xfrm>
            </p:grpSpPr>
            <p:sp>
              <p:nvSpPr>
                <p:cNvPr id="65568" name="Freeform 123"/>
                <p:cNvSpPr>
                  <a:spLocks/>
                </p:cNvSpPr>
                <p:nvPr/>
              </p:nvSpPr>
              <p:spPr bwMode="auto">
                <a:xfrm>
                  <a:off x="2040" y="1673"/>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tx1"/>
                  </a:solidFill>
                  <a:round/>
                  <a:headEnd/>
                  <a:tailEnd/>
                </a:ln>
              </p:spPr>
              <p:txBody>
                <a:bodyPr wrap="none" anchor="ctr">
                  <a:prstTxWarp prst="textNoShape">
                    <a:avLst/>
                  </a:prstTxWarp>
                </a:bodyPr>
                <a:lstStyle/>
                <a:p>
                  <a:endParaRPr lang="es-ES_tradnl"/>
                </a:p>
              </p:txBody>
            </p:sp>
            <p:sp>
              <p:nvSpPr>
                <p:cNvPr id="65569" name="Freeform 124"/>
                <p:cNvSpPr>
                  <a:spLocks/>
                </p:cNvSpPr>
                <p:nvPr/>
              </p:nvSpPr>
              <p:spPr bwMode="auto">
                <a:xfrm>
                  <a:off x="2040" y="1797"/>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tx1"/>
                  </a:solidFill>
                  <a:round/>
                  <a:headEnd/>
                  <a:tailEnd/>
                </a:ln>
              </p:spPr>
              <p:txBody>
                <a:bodyPr wrap="none" anchor="ctr">
                  <a:prstTxWarp prst="textNoShape">
                    <a:avLst/>
                  </a:prstTxWarp>
                </a:bodyPr>
                <a:lstStyle/>
                <a:p>
                  <a:endParaRPr lang="es-ES_tradnl"/>
                </a:p>
              </p:txBody>
            </p:sp>
          </p:grpSp>
          <p:grpSp>
            <p:nvGrpSpPr>
              <p:cNvPr id="65562" name="Group 125"/>
              <p:cNvGrpSpPr>
                <a:grpSpLocks/>
              </p:cNvGrpSpPr>
              <p:nvPr/>
            </p:nvGrpSpPr>
            <p:grpSpPr bwMode="auto">
              <a:xfrm>
                <a:off x="2036" y="2172"/>
                <a:ext cx="278" cy="249"/>
                <a:chOff x="2040" y="1673"/>
                <a:chExt cx="278" cy="249"/>
              </a:xfrm>
            </p:grpSpPr>
            <p:sp>
              <p:nvSpPr>
                <p:cNvPr id="65566" name="Freeform 126"/>
                <p:cNvSpPr>
                  <a:spLocks/>
                </p:cNvSpPr>
                <p:nvPr/>
              </p:nvSpPr>
              <p:spPr bwMode="auto">
                <a:xfrm>
                  <a:off x="2040" y="1673"/>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tx1"/>
                  </a:solidFill>
                  <a:round/>
                  <a:headEnd/>
                  <a:tailEnd/>
                </a:ln>
              </p:spPr>
              <p:txBody>
                <a:bodyPr wrap="none" anchor="ctr">
                  <a:prstTxWarp prst="textNoShape">
                    <a:avLst/>
                  </a:prstTxWarp>
                </a:bodyPr>
                <a:lstStyle/>
                <a:p>
                  <a:endParaRPr lang="es-ES_tradnl"/>
                </a:p>
              </p:txBody>
            </p:sp>
            <p:sp>
              <p:nvSpPr>
                <p:cNvPr id="65567" name="Freeform 127"/>
                <p:cNvSpPr>
                  <a:spLocks/>
                </p:cNvSpPr>
                <p:nvPr/>
              </p:nvSpPr>
              <p:spPr bwMode="auto">
                <a:xfrm>
                  <a:off x="2040" y="1797"/>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tx1"/>
                  </a:solidFill>
                  <a:round/>
                  <a:headEnd/>
                  <a:tailEnd/>
                </a:ln>
              </p:spPr>
              <p:txBody>
                <a:bodyPr wrap="none" anchor="ctr">
                  <a:prstTxWarp prst="textNoShape">
                    <a:avLst/>
                  </a:prstTxWarp>
                </a:bodyPr>
                <a:lstStyle/>
                <a:p>
                  <a:endParaRPr lang="es-ES_tradnl"/>
                </a:p>
              </p:txBody>
            </p:sp>
          </p:grpSp>
          <p:grpSp>
            <p:nvGrpSpPr>
              <p:cNvPr id="65563" name="Group 128"/>
              <p:cNvGrpSpPr>
                <a:grpSpLocks/>
              </p:cNvGrpSpPr>
              <p:nvPr/>
            </p:nvGrpSpPr>
            <p:grpSpPr bwMode="auto">
              <a:xfrm>
                <a:off x="2034" y="2422"/>
                <a:ext cx="278" cy="249"/>
                <a:chOff x="2040" y="1673"/>
                <a:chExt cx="278" cy="249"/>
              </a:xfrm>
            </p:grpSpPr>
            <p:sp>
              <p:nvSpPr>
                <p:cNvPr id="65564" name="Freeform 129"/>
                <p:cNvSpPr>
                  <a:spLocks/>
                </p:cNvSpPr>
                <p:nvPr/>
              </p:nvSpPr>
              <p:spPr bwMode="auto">
                <a:xfrm>
                  <a:off x="2040" y="1673"/>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tx1"/>
                  </a:solidFill>
                  <a:round/>
                  <a:headEnd/>
                  <a:tailEnd/>
                </a:ln>
              </p:spPr>
              <p:txBody>
                <a:bodyPr wrap="none" anchor="ctr">
                  <a:prstTxWarp prst="textNoShape">
                    <a:avLst/>
                  </a:prstTxWarp>
                </a:bodyPr>
                <a:lstStyle/>
                <a:p>
                  <a:endParaRPr lang="es-ES_tradnl"/>
                </a:p>
              </p:txBody>
            </p:sp>
            <p:sp>
              <p:nvSpPr>
                <p:cNvPr id="65565" name="Freeform 130"/>
                <p:cNvSpPr>
                  <a:spLocks/>
                </p:cNvSpPr>
                <p:nvPr/>
              </p:nvSpPr>
              <p:spPr bwMode="auto">
                <a:xfrm>
                  <a:off x="2040" y="1797"/>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tx1"/>
                  </a:solidFill>
                  <a:round/>
                  <a:headEnd/>
                  <a:tailEnd/>
                </a:ln>
              </p:spPr>
              <p:txBody>
                <a:bodyPr wrap="none" anchor="ctr">
                  <a:prstTxWarp prst="textNoShape">
                    <a:avLst/>
                  </a:prstTxWarp>
                </a:bodyPr>
                <a:lstStyle/>
                <a:p>
                  <a:endParaRPr lang="es-ES_tradnl"/>
                </a:p>
              </p:txBody>
            </p:sp>
          </p:gr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1.66667E-6 5.92593E-6 L 0.12361 -0.0287 " pathEditMode="relative" ptsTypes="AA">
                                      <p:cBhvr>
                                        <p:cTn id="6" dur="2000" fill="hold"/>
                                        <p:tgtEl>
                                          <p:spTgt spid="1102916"/>
                                        </p:tgtEl>
                                        <p:attrNameLst>
                                          <p:attrName>ppt_x</p:attrName>
                                          <p:attrName>ppt_y</p:attrName>
                                        </p:attrNameLst>
                                      </p:cBhvr>
                                    </p:animMotion>
                                  </p:childTnLst>
                                </p:cTn>
                              </p:par>
                            </p:childTnLst>
                          </p:cTn>
                        </p:par>
                      </p:childTnLst>
                    </p:cTn>
                  </p:par>
                  <p:par>
                    <p:cTn id="7" fill="hold">
                      <p:stCondLst>
                        <p:cond delay="indefinite"/>
                      </p:stCondLst>
                      <p:childTnLst>
                        <p:par>
                          <p:cTn id="8" fill="hold">
                            <p:stCondLst>
                              <p:cond delay="0"/>
                            </p:stCondLst>
                            <p:childTnLst>
                              <p:par>
                                <p:cTn id="9" presetID="0" presetClass="path" presetSubtype="0" accel="50000" decel="50000" fill="hold" nodeType="clickEffect">
                                  <p:stCondLst>
                                    <p:cond delay="0"/>
                                  </p:stCondLst>
                                  <p:childTnLst>
                                    <p:animMotion origin="layout" path="M -7.77778E-6 -3.7037E-6 L 0.0993 -0.05 " pathEditMode="relative" ptsTypes="AA">
                                      <p:cBhvr>
                                        <p:cTn id="10" dur="2000" fill="hold"/>
                                        <p:tgtEl>
                                          <p:spTgt spid="1102853"/>
                                        </p:tgtEl>
                                        <p:attrNameLst>
                                          <p:attrName>ppt_x</p:attrName>
                                          <p:attrName>ppt_y</p:attrName>
                                        </p:attrNameLst>
                                      </p:cBhvr>
                                    </p:animMotion>
                                  </p:childTnLst>
                                </p:cTn>
                              </p:par>
                              <p:par>
                                <p:cTn id="11" presetID="0" presetClass="path" presetSubtype="0" accel="50000" decel="50000" fill="hold" nodeType="withEffect">
                                  <p:stCondLst>
                                    <p:cond delay="0"/>
                                  </p:stCondLst>
                                  <p:childTnLst>
                                    <p:animMotion origin="layout" path="M 0.12361 -0.0287 L 0.25139 0.00185 " pathEditMode="relative" ptsTypes="AA">
                                      <p:cBhvr>
                                        <p:cTn id="12" dur="2000" fill="hold"/>
                                        <p:tgtEl>
                                          <p:spTgt spid="1102916"/>
                                        </p:tgtEl>
                                        <p:attrNameLst>
                                          <p:attrName>ppt_x</p:attrName>
                                          <p:attrName>ppt_y</p:attrName>
                                        </p:attrNameLst>
                                      </p:cBhvr>
                                    </p:animMotion>
                                  </p:childTnLst>
                                </p:cTn>
                              </p:par>
                              <p:par>
                                <p:cTn id="13" presetID="0" presetClass="path" presetSubtype="0" accel="50000" decel="50000" fill="hold" nodeType="withEffect">
                                  <p:stCondLst>
                                    <p:cond delay="0"/>
                                  </p:stCondLst>
                                  <p:childTnLst>
                                    <p:animMotion origin="layout" path="M -1.11111E-6 -1.48148E-6 L -0.03264 0.05556 " pathEditMode="relative" ptsTypes="AA">
                                      <p:cBhvr>
                                        <p:cTn id="14" dur="2000" fill="hold"/>
                                        <p:tgtEl>
                                          <p:spTgt spid="1102904"/>
                                        </p:tgtEl>
                                        <p:attrNameLst>
                                          <p:attrName>ppt_x</p:attrName>
                                          <p:attrName>ppt_y</p:attrName>
                                        </p:attrNameLst>
                                      </p:cBhvr>
                                    </p:animMotion>
                                  </p:childTnLst>
                                </p:cTn>
                              </p:par>
                            </p:childTnLst>
                          </p:cTn>
                        </p:par>
                        <p:par>
                          <p:cTn id="15" fill="hold">
                            <p:stCondLst>
                              <p:cond delay="2000"/>
                            </p:stCondLst>
                            <p:childTnLst>
                              <p:par>
                                <p:cTn id="16" presetID="42" presetClass="entr" presetSubtype="0" fill="hold" nodeType="after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1000"/>
                                        <p:tgtEl>
                                          <p:spTgt spid="2"/>
                                        </p:tgtEl>
                                      </p:cBhvr>
                                    </p:animEffect>
                                    <p:anim calcmode="lin" valueType="num">
                                      <p:cBhvr>
                                        <p:cTn id="19" dur="1000" fill="hold"/>
                                        <p:tgtEl>
                                          <p:spTgt spid="2"/>
                                        </p:tgtEl>
                                        <p:attrNameLst>
                                          <p:attrName>ppt_x</p:attrName>
                                        </p:attrNameLst>
                                      </p:cBhvr>
                                      <p:tavLst>
                                        <p:tav tm="0">
                                          <p:val>
                                            <p:strVal val="#ppt_x"/>
                                          </p:val>
                                        </p:tav>
                                        <p:tav tm="100000">
                                          <p:val>
                                            <p:strVal val="#ppt_x"/>
                                          </p:val>
                                        </p:tav>
                                      </p:tavLst>
                                    </p:anim>
                                    <p:anim calcmode="lin" valueType="num">
                                      <p:cBhvr>
                                        <p:cTn id="20" dur="1000" fill="hold"/>
                                        <p:tgtEl>
                                          <p:spTgt spid="2"/>
                                        </p:tgtEl>
                                        <p:attrNameLst>
                                          <p:attrName>ppt_y</p:attrName>
                                        </p:attrNameLst>
                                      </p:cBhvr>
                                      <p:tavLst>
                                        <p:tav tm="0">
                                          <p:val>
                                            <p:strVal val="#ppt_y+.1"/>
                                          </p:val>
                                        </p:tav>
                                        <p:tav tm="100000">
                                          <p:val>
                                            <p:strVal val="#ppt_y"/>
                                          </p:val>
                                        </p:tav>
                                      </p:tavLst>
                                    </p:anim>
                                  </p:childTnLst>
                                </p:cTn>
                              </p:par>
                            </p:childTnLst>
                          </p:cTn>
                        </p:par>
                        <p:par>
                          <p:cTn id="21" fill="hold">
                            <p:stCondLst>
                              <p:cond delay="3000"/>
                            </p:stCondLst>
                            <p:childTnLst>
                              <p:par>
                                <p:cTn id="22" presetID="1" presetClass="entr" presetSubtype="0" fill="hold" grpId="0" nodeType="afterEffect">
                                  <p:stCondLst>
                                    <p:cond delay="0"/>
                                  </p:stCondLst>
                                  <p:childTnLst>
                                    <p:set>
                                      <p:cBhvr>
                                        <p:cTn id="23" dur="1" fill="hold">
                                          <p:stCondLst>
                                            <p:cond delay="0"/>
                                          </p:stCondLst>
                                        </p:cTn>
                                        <p:tgtEl>
                                          <p:spTgt spid="110288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288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ext Box 2"/>
          <p:cNvSpPr txBox="1">
            <a:spLocks noChangeArrowheads="1"/>
          </p:cNvSpPr>
          <p:nvPr/>
        </p:nvSpPr>
        <p:spPr bwMode="auto">
          <a:xfrm>
            <a:off x="176213" y="76200"/>
            <a:ext cx="838200"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Luz ]</a:t>
            </a:r>
            <a:endParaRPr lang="en-US">
              <a:solidFill>
                <a:srgbClr val="3333CC"/>
              </a:solidFill>
            </a:endParaRPr>
          </a:p>
        </p:txBody>
      </p:sp>
      <p:pic>
        <p:nvPicPr>
          <p:cNvPr id="30723" name="Picture 5" descr="Imagen:PrismAndLight.jpg">
            <a:hlinkClick r:id="rId3"/>
          </p:cNvPr>
          <p:cNvPicPr>
            <a:picLocks noChangeAspect="1" noChangeArrowheads="1"/>
          </p:cNvPicPr>
          <p:nvPr/>
        </p:nvPicPr>
        <p:blipFill>
          <a:blip r:embed="rId4"/>
          <a:srcRect/>
          <a:stretch>
            <a:fillRect/>
          </a:stretch>
        </p:blipFill>
        <p:spPr bwMode="auto">
          <a:xfrm>
            <a:off x="350838" y="723900"/>
            <a:ext cx="8069262" cy="3505200"/>
          </a:xfrm>
          <a:prstGeom prst="rect">
            <a:avLst/>
          </a:prstGeom>
          <a:noFill/>
          <a:ln w="9525">
            <a:noFill/>
            <a:miter lim="800000"/>
            <a:headEnd/>
            <a:tailEnd/>
          </a:ln>
        </p:spPr>
      </p:pic>
      <p:sp>
        <p:nvSpPr>
          <p:cNvPr id="30724" name="Text Box 6"/>
          <p:cNvSpPr txBox="1">
            <a:spLocks noChangeArrowheads="1"/>
          </p:cNvSpPr>
          <p:nvPr/>
        </p:nvSpPr>
        <p:spPr bwMode="auto">
          <a:xfrm>
            <a:off x="514350" y="4443413"/>
            <a:ext cx="7715250" cy="1098550"/>
          </a:xfrm>
          <a:prstGeom prst="rect">
            <a:avLst/>
          </a:prstGeom>
          <a:noFill/>
          <a:ln w="9525">
            <a:noFill/>
            <a:miter lim="800000"/>
            <a:headEnd/>
            <a:tailEnd/>
          </a:ln>
        </p:spPr>
        <p:txBody>
          <a:bodyPr>
            <a:prstTxWarp prst="textNoShape">
              <a:avLst/>
            </a:prstTxWarp>
            <a:spAutoFit/>
          </a:bodyPr>
          <a:lstStyle/>
          <a:p>
            <a:r>
              <a:rPr lang="es-CL">
                <a:solidFill>
                  <a:srgbClr val="0000FF"/>
                </a:solidFill>
              </a:rPr>
              <a:t>La luz (del latín lux, lucis) es una onda electromagnética, compuesta por partículas energizadas llamadas fotones, capaz de ser percibida por el ojo humano y cuya frecuencia o energía determina su color. </a:t>
            </a:r>
            <a:r>
              <a:rPr lang="es-CL" sz="1200">
                <a:solidFill>
                  <a:srgbClr val="0000FF"/>
                </a:solidFill>
              </a:rPr>
              <a:t>									[wikipedia.org]</a:t>
            </a:r>
            <a:endParaRPr lang="es-ES" sz="1200">
              <a:solidFill>
                <a:srgbClr val="0000FF"/>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586" name="Picture 2" descr="stein"/>
          <p:cNvPicPr>
            <a:picLocks noChangeAspect="1" noChangeArrowheads="1"/>
          </p:cNvPicPr>
          <p:nvPr/>
        </p:nvPicPr>
        <p:blipFill>
          <a:blip r:embed="rId3"/>
          <a:srcRect/>
          <a:stretch>
            <a:fillRect/>
          </a:stretch>
        </p:blipFill>
        <p:spPr bwMode="auto">
          <a:xfrm>
            <a:off x="5551488" y="4708525"/>
            <a:ext cx="176212" cy="195263"/>
          </a:xfrm>
          <a:prstGeom prst="rect">
            <a:avLst/>
          </a:prstGeom>
          <a:noFill/>
          <a:ln w="9525">
            <a:noFill/>
            <a:miter lim="800000"/>
            <a:headEnd/>
            <a:tailEnd/>
          </a:ln>
        </p:spPr>
      </p:pic>
      <p:pic>
        <p:nvPicPr>
          <p:cNvPr id="67587" name="Picture 3" descr="stein"/>
          <p:cNvPicPr>
            <a:picLocks noChangeAspect="1" noChangeArrowheads="1"/>
          </p:cNvPicPr>
          <p:nvPr/>
        </p:nvPicPr>
        <p:blipFill>
          <a:blip r:embed="rId3"/>
          <a:srcRect/>
          <a:stretch>
            <a:fillRect/>
          </a:stretch>
        </p:blipFill>
        <p:spPr bwMode="auto">
          <a:xfrm>
            <a:off x="2457450" y="3716338"/>
            <a:ext cx="176213" cy="196850"/>
          </a:xfrm>
          <a:prstGeom prst="rect">
            <a:avLst/>
          </a:prstGeom>
          <a:noFill/>
          <a:ln w="9525">
            <a:noFill/>
            <a:miter lim="800000"/>
            <a:headEnd/>
            <a:tailEnd/>
          </a:ln>
        </p:spPr>
      </p:pic>
      <p:sp>
        <p:nvSpPr>
          <p:cNvPr id="67588" name="Oval 4"/>
          <p:cNvSpPr>
            <a:spLocks noChangeArrowheads="1"/>
          </p:cNvSpPr>
          <p:nvPr/>
        </p:nvSpPr>
        <p:spPr bwMode="auto">
          <a:xfrm>
            <a:off x="742950" y="3500438"/>
            <a:ext cx="1262063" cy="1357312"/>
          </a:xfrm>
          <a:prstGeom prst="ellipse">
            <a:avLst/>
          </a:prstGeom>
          <a:noFill/>
          <a:ln w="12700">
            <a:solidFill>
              <a:schemeClr val="tx1"/>
            </a:solidFill>
            <a:round/>
            <a:headEnd/>
            <a:tailEnd/>
          </a:ln>
        </p:spPr>
        <p:txBody>
          <a:bodyPr wrap="none" anchor="ctr">
            <a:prstTxWarp prst="textNoShape">
              <a:avLst/>
            </a:prstTxWarp>
          </a:bodyPr>
          <a:lstStyle/>
          <a:p>
            <a:endParaRPr lang="es-ES_tradnl"/>
          </a:p>
        </p:txBody>
      </p:sp>
      <p:pic>
        <p:nvPicPr>
          <p:cNvPr id="67589" name="Picture 5" descr="red_ball"/>
          <p:cNvPicPr>
            <a:picLocks noChangeAspect="1" noChangeArrowheads="1"/>
          </p:cNvPicPr>
          <p:nvPr/>
        </p:nvPicPr>
        <p:blipFill>
          <a:blip r:embed="rId4"/>
          <a:srcRect/>
          <a:stretch>
            <a:fillRect/>
          </a:stretch>
        </p:blipFill>
        <p:spPr bwMode="auto">
          <a:xfrm>
            <a:off x="1339850" y="3425825"/>
            <a:ext cx="165100" cy="169863"/>
          </a:xfrm>
          <a:prstGeom prst="rect">
            <a:avLst/>
          </a:prstGeom>
          <a:noFill/>
          <a:ln w="9525">
            <a:noFill/>
            <a:miter lim="800000"/>
            <a:headEnd/>
            <a:tailEnd/>
          </a:ln>
        </p:spPr>
      </p:pic>
      <p:pic>
        <p:nvPicPr>
          <p:cNvPr id="67590" name="Picture 6" descr="red_ball"/>
          <p:cNvPicPr>
            <a:picLocks noChangeAspect="1" noChangeArrowheads="1"/>
          </p:cNvPicPr>
          <p:nvPr/>
        </p:nvPicPr>
        <p:blipFill>
          <a:blip r:embed="rId4"/>
          <a:srcRect/>
          <a:stretch>
            <a:fillRect/>
          </a:stretch>
        </p:blipFill>
        <p:spPr bwMode="auto">
          <a:xfrm>
            <a:off x="2300288" y="3100388"/>
            <a:ext cx="165100" cy="169862"/>
          </a:xfrm>
          <a:prstGeom prst="rect">
            <a:avLst/>
          </a:prstGeom>
          <a:noFill/>
          <a:ln w="9525">
            <a:noFill/>
            <a:miter lim="800000"/>
            <a:headEnd/>
            <a:tailEnd/>
          </a:ln>
        </p:spPr>
      </p:pic>
      <p:sp>
        <p:nvSpPr>
          <p:cNvPr id="67591" name="Text Box 7"/>
          <p:cNvSpPr txBox="1">
            <a:spLocks noChangeArrowheads="1"/>
          </p:cNvSpPr>
          <p:nvPr/>
        </p:nvSpPr>
        <p:spPr bwMode="auto">
          <a:xfrm>
            <a:off x="5554663" y="4362450"/>
            <a:ext cx="365125" cy="366713"/>
          </a:xfrm>
          <a:prstGeom prst="rect">
            <a:avLst/>
          </a:prstGeom>
          <a:noFill/>
          <a:ln w="9525">
            <a:noFill/>
            <a:miter lim="800000"/>
            <a:headEnd/>
            <a:tailEnd/>
          </a:ln>
        </p:spPr>
        <p:txBody>
          <a:bodyPr wrap="none">
            <a:prstTxWarp prst="textNoShape">
              <a:avLst/>
            </a:prstTxWarp>
            <a:spAutoFit/>
          </a:bodyPr>
          <a:lstStyle/>
          <a:p>
            <a:pPr eaLnBrk="0" hangingPunct="0"/>
            <a:r>
              <a:rPr lang="de-DE"/>
              <a:t>e</a:t>
            </a:r>
            <a:r>
              <a:rPr lang="de-DE" baseline="30000"/>
              <a:t>-</a:t>
            </a:r>
            <a:endParaRPr lang="de-DE"/>
          </a:p>
        </p:txBody>
      </p:sp>
      <p:sp>
        <p:nvSpPr>
          <p:cNvPr id="67592" name="Text Box 8"/>
          <p:cNvSpPr txBox="1">
            <a:spLocks noChangeArrowheads="1"/>
          </p:cNvSpPr>
          <p:nvPr/>
        </p:nvSpPr>
        <p:spPr bwMode="auto">
          <a:xfrm>
            <a:off x="2519363" y="3467100"/>
            <a:ext cx="365125" cy="366713"/>
          </a:xfrm>
          <a:prstGeom prst="rect">
            <a:avLst/>
          </a:prstGeom>
          <a:noFill/>
          <a:ln w="9525">
            <a:noFill/>
            <a:miter lim="800000"/>
            <a:headEnd/>
            <a:tailEnd/>
          </a:ln>
        </p:spPr>
        <p:txBody>
          <a:bodyPr wrap="none">
            <a:prstTxWarp prst="textNoShape">
              <a:avLst/>
            </a:prstTxWarp>
            <a:spAutoFit/>
          </a:bodyPr>
          <a:lstStyle/>
          <a:p>
            <a:pPr eaLnBrk="0" hangingPunct="0"/>
            <a:r>
              <a:rPr lang="de-DE"/>
              <a:t>e</a:t>
            </a:r>
            <a:r>
              <a:rPr lang="de-DE" baseline="30000"/>
              <a:t>-</a:t>
            </a:r>
            <a:endParaRPr lang="de-DE"/>
          </a:p>
        </p:txBody>
      </p:sp>
      <p:sp>
        <p:nvSpPr>
          <p:cNvPr id="67593" name="Line 9"/>
          <p:cNvSpPr>
            <a:spLocks noChangeShapeType="1"/>
          </p:cNvSpPr>
          <p:nvPr/>
        </p:nvSpPr>
        <p:spPr bwMode="auto">
          <a:xfrm flipV="1">
            <a:off x="6364288" y="3090863"/>
            <a:ext cx="0" cy="1884362"/>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s-ES_tradnl"/>
          </a:p>
        </p:txBody>
      </p:sp>
      <p:sp>
        <p:nvSpPr>
          <p:cNvPr id="67594" name="Line 10"/>
          <p:cNvSpPr>
            <a:spLocks noChangeShapeType="1"/>
          </p:cNvSpPr>
          <p:nvPr/>
        </p:nvSpPr>
        <p:spPr bwMode="auto">
          <a:xfrm>
            <a:off x="6040438" y="4894263"/>
            <a:ext cx="2744787" cy="0"/>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s-ES_tradnl"/>
          </a:p>
        </p:txBody>
      </p:sp>
      <p:sp>
        <p:nvSpPr>
          <p:cNvPr id="67595" name="Line 11"/>
          <p:cNvSpPr>
            <a:spLocks noChangeShapeType="1"/>
          </p:cNvSpPr>
          <p:nvPr/>
        </p:nvSpPr>
        <p:spPr bwMode="auto">
          <a:xfrm flipV="1">
            <a:off x="5600700" y="3816350"/>
            <a:ext cx="190500" cy="82550"/>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s-ES_tradnl"/>
          </a:p>
        </p:txBody>
      </p:sp>
      <p:sp>
        <p:nvSpPr>
          <p:cNvPr id="67596" name="Text Box 12"/>
          <p:cNvSpPr txBox="1">
            <a:spLocks noChangeArrowheads="1"/>
          </p:cNvSpPr>
          <p:nvPr/>
        </p:nvSpPr>
        <p:spPr bwMode="auto">
          <a:xfrm>
            <a:off x="1085850" y="4341813"/>
            <a:ext cx="574675" cy="244475"/>
          </a:xfrm>
          <a:prstGeom prst="rect">
            <a:avLst/>
          </a:prstGeom>
          <a:solidFill>
            <a:schemeClr val="bg1"/>
          </a:solidFill>
          <a:ln w="9525">
            <a:noFill/>
            <a:miter lim="800000"/>
            <a:headEnd/>
            <a:tailEnd/>
          </a:ln>
        </p:spPr>
        <p:txBody>
          <a:bodyPr wrap="none">
            <a:prstTxWarp prst="textNoShape">
              <a:avLst/>
            </a:prstTxWarp>
            <a:spAutoFit/>
          </a:bodyPr>
          <a:lstStyle/>
          <a:p>
            <a:pPr eaLnBrk="0" hangingPunct="0"/>
            <a:r>
              <a:rPr lang="de-DE" sz="1000"/>
              <a:t>Nucleo</a:t>
            </a:r>
            <a:endParaRPr lang="de-DE"/>
          </a:p>
        </p:txBody>
      </p:sp>
      <p:sp>
        <p:nvSpPr>
          <p:cNvPr id="67597" name="Text Box 13"/>
          <p:cNvSpPr txBox="1">
            <a:spLocks noChangeArrowheads="1"/>
          </p:cNvSpPr>
          <p:nvPr/>
        </p:nvSpPr>
        <p:spPr bwMode="auto">
          <a:xfrm>
            <a:off x="3097213" y="3073400"/>
            <a:ext cx="365125" cy="366713"/>
          </a:xfrm>
          <a:prstGeom prst="rect">
            <a:avLst/>
          </a:prstGeom>
          <a:noFill/>
          <a:ln w="9525">
            <a:noFill/>
            <a:miter lim="800000"/>
            <a:headEnd/>
            <a:tailEnd/>
          </a:ln>
        </p:spPr>
        <p:txBody>
          <a:bodyPr wrap="none">
            <a:prstTxWarp prst="textNoShape">
              <a:avLst/>
            </a:prstTxWarp>
            <a:spAutoFit/>
          </a:bodyPr>
          <a:lstStyle/>
          <a:p>
            <a:pPr eaLnBrk="0" hangingPunct="0"/>
            <a:r>
              <a:rPr lang="de-DE"/>
              <a:t>e</a:t>
            </a:r>
            <a:r>
              <a:rPr lang="de-DE" baseline="30000"/>
              <a:t>-</a:t>
            </a:r>
            <a:endParaRPr lang="de-DE"/>
          </a:p>
        </p:txBody>
      </p:sp>
      <p:sp>
        <p:nvSpPr>
          <p:cNvPr id="67598" name="Line 14"/>
          <p:cNvSpPr>
            <a:spLocks noChangeShapeType="1"/>
          </p:cNvSpPr>
          <p:nvPr/>
        </p:nvSpPr>
        <p:spPr bwMode="auto">
          <a:xfrm flipH="1" flipV="1">
            <a:off x="6367463" y="3594100"/>
            <a:ext cx="1987550" cy="1309688"/>
          </a:xfrm>
          <a:prstGeom prst="line">
            <a:avLst/>
          </a:prstGeom>
          <a:noFill/>
          <a:ln w="9525" cap="rnd">
            <a:solidFill>
              <a:schemeClr val="tx1"/>
            </a:solidFill>
            <a:prstDash val="sysDot"/>
            <a:round/>
            <a:headEnd/>
            <a:tailEnd/>
          </a:ln>
        </p:spPr>
        <p:txBody>
          <a:bodyPr wrap="none" anchor="ctr">
            <a:prstTxWarp prst="textNoShape">
              <a:avLst/>
            </a:prstTxWarp>
          </a:bodyPr>
          <a:lstStyle/>
          <a:p>
            <a:endParaRPr lang="es-ES_tradnl"/>
          </a:p>
        </p:txBody>
      </p:sp>
      <p:sp>
        <p:nvSpPr>
          <p:cNvPr id="67599" name="Freeform 15"/>
          <p:cNvSpPr>
            <a:spLocks/>
          </p:cNvSpPr>
          <p:nvPr/>
        </p:nvSpPr>
        <p:spPr bwMode="auto">
          <a:xfrm>
            <a:off x="6373813" y="4003675"/>
            <a:ext cx="693737" cy="892175"/>
          </a:xfrm>
          <a:custGeom>
            <a:avLst/>
            <a:gdLst>
              <a:gd name="T0" fmla="*/ 0 w 537"/>
              <a:gd name="T1" fmla="*/ 2147483647 h 705"/>
              <a:gd name="T2" fmla="*/ 2147483647 w 537"/>
              <a:gd name="T3" fmla="*/ 2147483647 h 705"/>
              <a:gd name="T4" fmla="*/ 2147483647 w 537"/>
              <a:gd name="T5" fmla="*/ 2147483647 h 705"/>
              <a:gd name="T6" fmla="*/ 2147483647 w 537"/>
              <a:gd name="T7" fmla="*/ 2147483647 h 705"/>
              <a:gd name="T8" fmla="*/ 2147483647 w 537"/>
              <a:gd name="T9" fmla="*/ 2147483647 h 705"/>
              <a:gd name="T10" fmla="*/ 0 60000 65536"/>
              <a:gd name="T11" fmla="*/ 0 60000 65536"/>
              <a:gd name="T12" fmla="*/ 0 60000 65536"/>
              <a:gd name="T13" fmla="*/ 0 60000 65536"/>
              <a:gd name="T14" fmla="*/ 0 60000 65536"/>
              <a:gd name="T15" fmla="*/ 0 w 537"/>
              <a:gd name="T16" fmla="*/ 0 h 705"/>
              <a:gd name="T17" fmla="*/ 537 w 537"/>
              <a:gd name="T18" fmla="*/ 705 h 705"/>
            </a:gdLst>
            <a:ahLst/>
            <a:cxnLst>
              <a:cxn ang="T10">
                <a:pos x="T0" y="T1"/>
              </a:cxn>
              <a:cxn ang="T11">
                <a:pos x="T2" y="T3"/>
              </a:cxn>
              <a:cxn ang="T12">
                <a:pos x="T4" y="T5"/>
              </a:cxn>
              <a:cxn ang="T13">
                <a:pos x="T6" y="T7"/>
              </a:cxn>
              <a:cxn ang="T14">
                <a:pos x="T8" y="T9"/>
              </a:cxn>
            </a:cxnLst>
            <a:rect l="T15" t="T16" r="T17" b="T18"/>
            <a:pathLst>
              <a:path w="537" h="705">
                <a:moveTo>
                  <a:pt x="0" y="705"/>
                </a:moveTo>
                <a:cubicBezTo>
                  <a:pt x="41" y="704"/>
                  <a:pt x="83" y="704"/>
                  <a:pt x="125" y="657"/>
                </a:cubicBezTo>
                <a:cubicBezTo>
                  <a:pt x="167" y="610"/>
                  <a:pt x="213" y="521"/>
                  <a:pt x="254" y="422"/>
                </a:cubicBezTo>
                <a:cubicBezTo>
                  <a:pt x="295" y="323"/>
                  <a:pt x="327" y="124"/>
                  <a:pt x="374" y="62"/>
                </a:cubicBezTo>
                <a:cubicBezTo>
                  <a:pt x="421" y="0"/>
                  <a:pt x="479" y="26"/>
                  <a:pt x="537" y="52"/>
                </a:cubicBezTo>
              </a:path>
            </a:pathLst>
          </a:custGeom>
          <a:noFill/>
          <a:ln w="12700">
            <a:solidFill>
              <a:schemeClr val="tx1"/>
            </a:solidFill>
            <a:round/>
            <a:headEnd/>
            <a:tailEnd/>
          </a:ln>
        </p:spPr>
        <p:txBody>
          <a:bodyPr wrap="none" anchor="ctr">
            <a:prstTxWarp prst="textNoShape">
              <a:avLst/>
            </a:prstTxWarp>
          </a:bodyPr>
          <a:lstStyle/>
          <a:p>
            <a:endParaRPr lang="es-ES_tradnl"/>
          </a:p>
        </p:txBody>
      </p:sp>
      <p:sp>
        <p:nvSpPr>
          <p:cNvPr id="67600" name="Line 16"/>
          <p:cNvSpPr>
            <a:spLocks noChangeShapeType="1"/>
          </p:cNvSpPr>
          <p:nvPr/>
        </p:nvSpPr>
        <p:spPr bwMode="auto">
          <a:xfrm>
            <a:off x="7072313" y="4070350"/>
            <a:ext cx="1252537" cy="819150"/>
          </a:xfrm>
          <a:prstGeom prst="line">
            <a:avLst/>
          </a:prstGeom>
          <a:noFill/>
          <a:ln w="12700">
            <a:solidFill>
              <a:schemeClr val="tx1"/>
            </a:solidFill>
            <a:round/>
            <a:headEnd/>
            <a:tailEnd/>
          </a:ln>
        </p:spPr>
        <p:txBody>
          <a:bodyPr wrap="none" anchor="ctr">
            <a:prstTxWarp prst="textNoShape">
              <a:avLst/>
            </a:prstTxWarp>
          </a:bodyPr>
          <a:lstStyle/>
          <a:p>
            <a:endParaRPr lang="es-ES_tradnl"/>
          </a:p>
        </p:txBody>
      </p:sp>
      <p:sp>
        <p:nvSpPr>
          <p:cNvPr id="67601" name="Line 17"/>
          <p:cNvSpPr>
            <a:spLocks noChangeShapeType="1"/>
          </p:cNvSpPr>
          <p:nvPr/>
        </p:nvSpPr>
        <p:spPr bwMode="auto">
          <a:xfrm flipV="1">
            <a:off x="7032625" y="3790950"/>
            <a:ext cx="0" cy="257175"/>
          </a:xfrm>
          <a:prstGeom prst="line">
            <a:avLst/>
          </a:prstGeom>
          <a:noFill/>
          <a:ln w="6350">
            <a:solidFill>
              <a:schemeClr val="tx1"/>
            </a:solidFill>
            <a:round/>
            <a:headEnd/>
            <a:tailEnd/>
          </a:ln>
        </p:spPr>
        <p:txBody>
          <a:bodyPr wrap="none" anchor="ctr">
            <a:prstTxWarp prst="textNoShape">
              <a:avLst/>
            </a:prstTxWarp>
          </a:bodyPr>
          <a:lstStyle/>
          <a:p>
            <a:endParaRPr lang="es-ES_tradnl"/>
          </a:p>
        </p:txBody>
      </p:sp>
      <p:sp>
        <p:nvSpPr>
          <p:cNvPr id="67602" name="Line 18"/>
          <p:cNvSpPr>
            <a:spLocks noChangeShapeType="1"/>
          </p:cNvSpPr>
          <p:nvPr/>
        </p:nvSpPr>
        <p:spPr bwMode="auto">
          <a:xfrm flipV="1">
            <a:off x="7069138" y="3686175"/>
            <a:ext cx="0" cy="369888"/>
          </a:xfrm>
          <a:prstGeom prst="line">
            <a:avLst/>
          </a:prstGeom>
          <a:noFill/>
          <a:ln w="6350">
            <a:solidFill>
              <a:schemeClr val="tx1"/>
            </a:solidFill>
            <a:round/>
            <a:headEnd/>
            <a:tailEnd/>
          </a:ln>
        </p:spPr>
        <p:txBody>
          <a:bodyPr wrap="none" anchor="ctr">
            <a:prstTxWarp prst="textNoShape">
              <a:avLst/>
            </a:prstTxWarp>
          </a:bodyPr>
          <a:lstStyle/>
          <a:p>
            <a:endParaRPr lang="es-ES_tradnl"/>
          </a:p>
        </p:txBody>
      </p:sp>
      <p:sp>
        <p:nvSpPr>
          <p:cNvPr id="67603" name="Line 19"/>
          <p:cNvSpPr>
            <a:spLocks noChangeShapeType="1"/>
          </p:cNvSpPr>
          <p:nvPr/>
        </p:nvSpPr>
        <p:spPr bwMode="auto">
          <a:xfrm flipV="1">
            <a:off x="7273925" y="3927475"/>
            <a:ext cx="0" cy="255588"/>
          </a:xfrm>
          <a:prstGeom prst="line">
            <a:avLst/>
          </a:prstGeom>
          <a:noFill/>
          <a:ln w="6350">
            <a:solidFill>
              <a:schemeClr val="tx1"/>
            </a:solidFill>
            <a:round/>
            <a:headEnd/>
            <a:tailEnd/>
          </a:ln>
        </p:spPr>
        <p:txBody>
          <a:bodyPr wrap="none" anchor="ctr">
            <a:prstTxWarp prst="textNoShape">
              <a:avLst/>
            </a:prstTxWarp>
          </a:bodyPr>
          <a:lstStyle/>
          <a:p>
            <a:endParaRPr lang="es-ES_tradnl"/>
          </a:p>
        </p:txBody>
      </p:sp>
      <p:sp>
        <p:nvSpPr>
          <p:cNvPr id="67604" name="Line 20"/>
          <p:cNvSpPr>
            <a:spLocks noChangeShapeType="1"/>
          </p:cNvSpPr>
          <p:nvPr/>
        </p:nvSpPr>
        <p:spPr bwMode="auto">
          <a:xfrm flipV="1">
            <a:off x="7312025" y="4010025"/>
            <a:ext cx="0" cy="204788"/>
          </a:xfrm>
          <a:prstGeom prst="line">
            <a:avLst/>
          </a:prstGeom>
          <a:noFill/>
          <a:ln w="6350">
            <a:solidFill>
              <a:schemeClr val="tx1"/>
            </a:solidFill>
            <a:round/>
            <a:headEnd/>
            <a:tailEnd/>
          </a:ln>
        </p:spPr>
        <p:txBody>
          <a:bodyPr wrap="none" anchor="ctr">
            <a:prstTxWarp prst="textNoShape">
              <a:avLst/>
            </a:prstTxWarp>
          </a:bodyPr>
          <a:lstStyle/>
          <a:p>
            <a:endParaRPr lang="es-ES_tradnl"/>
          </a:p>
        </p:txBody>
      </p:sp>
      <p:sp>
        <p:nvSpPr>
          <p:cNvPr id="67605" name="Line 21"/>
          <p:cNvSpPr>
            <a:spLocks noChangeShapeType="1"/>
          </p:cNvSpPr>
          <p:nvPr/>
        </p:nvSpPr>
        <p:spPr bwMode="auto">
          <a:xfrm>
            <a:off x="6981825" y="4895850"/>
            <a:ext cx="0" cy="30163"/>
          </a:xfrm>
          <a:prstGeom prst="line">
            <a:avLst/>
          </a:prstGeom>
          <a:noFill/>
          <a:ln w="9525">
            <a:solidFill>
              <a:schemeClr val="tx1"/>
            </a:solidFill>
            <a:round/>
            <a:headEnd/>
            <a:tailEnd/>
          </a:ln>
        </p:spPr>
        <p:txBody>
          <a:bodyPr wrap="none" anchor="ctr">
            <a:prstTxWarp prst="textNoShape">
              <a:avLst/>
            </a:prstTxWarp>
          </a:bodyPr>
          <a:lstStyle/>
          <a:p>
            <a:endParaRPr lang="es-ES_tradnl"/>
          </a:p>
        </p:txBody>
      </p:sp>
      <p:sp>
        <p:nvSpPr>
          <p:cNvPr id="67606" name="Line 22"/>
          <p:cNvSpPr>
            <a:spLocks noChangeShapeType="1"/>
          </p:cNvSpPr>
          <p:nvPr/>
        </p:nvSpPr>
        <p:spPr bwMode="auto">
          <a:xfrm>
            <a:off x="7626350" y="4895850"/>
            <a:ext cx="0" cy="30163"/>
          </a:xfrm>
          <a:prstGeom prst="line">
            <a:avLst/>
          </a:prstGeom>
          <a:noFill/>
          <a:ln w="9525">
            <a:solidFill>
              <a:schemeClr val="tx1"/>
            </a:solidFill>
            <a:round/>
            <a:headEnd/>
            <a:tailEnd/>
          </a:ln>
        </p:spPr>
        <p:txBody>
          <a:bodyPr wrap="none" anchor="ctr">
            <a:prstTxWarp prst="textNoShape">
              <a:avLst/>
            </a:prstTxWarp>
          </a:bodyPr>
          <a:lstStyle/>
          <a:p>
            <a:endParaRPr lang="es-ES_tradnl"/>
          </a:p>
        </p:txBody>
      </p:sp>
      <p:sp>
        <p:nvSpPr>
          <p:cNvPr id="67607" name="Line 23"/>
          <p:cNvSpPr>
            <a:spLocks noChangeShapeType="1"/>
          </p:cNvSpPr>
          <p:nvPr/>
        </p:nvSpPr>
        <p:spPr bwMode="auto">
          <a:xfrm>
            <a:off x="8307388" y="4902200"/>
            <a:ext cx="0" cy="30163"/>
          </a:xfrm>
          <a:prstGeom prst="line">
            <a:avLst/>
          </a:prstGeom>
          <a:noFill/>
          <a:ln w="9525">
            <a:solidFill>
              <a:schemeClr val="tx1"/>
            </a:solidFill>
            <a:round/>
            <a:headEnd/>
            <a:tailEnd/>
          </a:ln>
        </p:spPr>
        <p:txBody>
          <a:bodyPr wrap="none" anchor="ctr">
            <a:prstTxWarp prst="textNoShape">
              <a:avLst/>
            </a:prstTxWarp>
          </a:bodyPr>
          <a:lstStyle/>
          <a:p>
            <a:endParaRPr lang="es-ES_tradnl"/>
          </a:p>
        </p:txBody>
      </p:sp>
      <p:sp>
        <p:nvSpPr>
          <p:cNvPr id="67608" name="Text Box 24"/>
          <p:cNvSpPr txBox="1">
            <a:spLocks noChangeArrowheads="1"/>
          </p:cNvSpPr>
          <p:nvPr/>
        </p:nvSpPr>
        <p:spPr bwMode="auto">
          <a:xfrm>
            <a:off x="6269038" y="4956175"/>
            <a:ext cx="2401887" cy="244475"/>
          </a:xfrm>
          <a:prstGeom prst="rect">
            <a:avLst/>
          </a:prstGeom>
          <a:noFill/>
          <a:ln w="9525">
            <a:noFill/>
            <a:miter lim="800000"/>
            <a:headEnd/>
            <a:tailEnd/>
          </a:ln>
        </p:spPr>
        <p:txBody>
          <a:bodyPr wrap="none">
            <a:prstTxWarp prst="textNoShape">
              <a:avLst/>
            </a:prstTxWarp>
            <a:spAutoFit/>
          </a:bodyPr>
          <a:lstStyle/>
          <a:p>
            <a:pPr eaLnBrk="0" hangingPunct="0"/>
            <a:r>
              <a:rPr lang="de-DE" sz="1000"/>
              <a:t>0             </a:t>
            </a:r>
            <a:r>
              <a:rPr sz="1000" noProof="1"/>
              <a:t>Photonenenergie            E</a:t>
            </a:r>
            <a:r>
              <a:rPr sz="1000" baseline="-25000" noProof="1"/>
              <a:t>max</a:t>
            </a:r>
            <a:endParaRPr lang="de-DE" sz="1000"/>
          </a:p>
        </p:txBody>
      </p:sp>
      <p:sp>
        <p:nvSpPr>
          <p:cNvPr id="67609" name="Rectangle 30"/>
          <p:cNvSpPr>
            <a:spLocks noChangeArrowheads="1"/>
          </p:cNvSpPr>
          <p:nvPr/>
        </p:nvSpPr>
        <p:spPr bwMode="auto">
          <a:xfrm>
            <a:off x="6454775" y="3024188"/>
            <a:ext cx="698500" cy="244475"/>
          </a:xfrm>
          <a:prstGeom prst="rect">
            <a:avLst/>
          </a:prstGeom>
          <a:noFill/>
          <a:ln w="9525">
            <a:noFill/>
            <a:miter lim="800000"/>
            <a:headEnd/>
            <a:tailEnd/>
          </a:ln>
        </p:spPr>
        <p:txBody>
          <a:bodyPr wrap="none">
            <a:prstTxWarp prst="textNoShape">
              <a:avLst/>
            </a:prstTxWarp>
            <a:spAutoFit/>
          </a:bodyPr>
          <a:lstStyle/>
          <a:p>
            <a:pPr algn="ctr" eaLnBrk="0" hangingPunct="0"/>
            <a:r>
              <a:rPr lang="es-CL" sz="1000"/>
              <a:t>Densidad</a:t>
            </a:r>
            <a:endParaRPr lang="de-DE" sz="1000"/>
          </a:p>
        </p:txBody>
      </p:sp>
      <p:sp>
        <p:nvSpPr>
          <p:cNvPr id="67610" name="Text Box 31"/>
          <p:cNvSpPr txBox="1">
            <a:spLocks noChangeArrowheads="1"/>
          </p:cNvSpPr>
          <p:nvPr/>
        </p:nvSpPr>
        <p:spPr bwMode="auto">
          <a:xfrm>
            <a:off x="1736725" y="2841625"/>
            <a:ext cx="419100" cy="366713"/>
          </a:xfrm>
          <a:prstGeom prst="rect">
            <a:avLst/>
          </a:prstGeom>
          <a:noFill/>
          <a:ln w="9525">
            <a:noFill/>
            <a:miter lim="800000"/>
            <a:headEnd/>
            <a:tailEnd/>
          </a:ln>
        </p:spPr>
        <p:txBody>
          <a:bodyPr wrap="none">
            <a:prstTxWarp prst="textNoShape">
              <a:avLst/>
            </a:prstTxWarp>
            <a:spAutoFit/>
          </a:bodyPr>
          <a:lstStyle/>
          <a:p>
            <a:pPr eaLnBrk="0" hangingPunct="0"/>
            <a:r>
              <a:rPr lang="de-DE"/>
              <a:t>e</a:t>
            </a:r>
            <a:r>
              <a:rPr lang="de-DE" sz="1200" baseline="-25000"/>
              <a:t>2</a:t>
            </a:r>
            <a:r>
              <a:rPr lang="de-DE" baseline="30000"/>
              <a:t>-</a:t>
            </a:r>
            <a:endParaRPr lang="de-DE"/>
          </a:p>
        </p:txBody>
      </p:sp>
      <p:sp>
        <p:nvSpPr>
          <p:cNvPr id="67611" name="Oval 32"/>
          <p:cNvSpPr>
            <a:spLocks noChangeArrowheads="1"/>
          </p:cNvSpPr>
          <p:nvPr/>
        </p:nvSpPr>
        <p:spPr bwMode="auto">
          <a:xfrm>
            <a:off x="334963" y="3036888"/>
            <a:ext cx="2078037" cy="2262187"/>
          </a:xfrm>
          <a:prstGeom prst="ellipse">
            <a:avLst/>
          </a:prstGeom>
          <a:noFill/>
          <a:ln w="12700">
            <a:solidFill>
              <a:schemeClr val="tx1"/>
            </a:solidFill>
            <a:round/>
            <a:headEnd/>
            <a:tailEnd/>
          </a:ln>
        </p:spPr>
        <p:txBody>
          <a:bodyPr wrap="none" anchor="ctr">
            <a:prstTxWarp prst="textNoShape">
              <a:avLst/>
            </a:prstTxWarp>
          </a:bodyPr>
          <a:lstStyle/>
          <a:p>
            <a:endParaRPr lang="es-ES_tradnl"/>
          </a:p>
        </p:txBody>
      </p:sp>
      <p:sp>
        <p:nvSpPr>
          <p:cNvPr id="67612" name="Line 33"/>
          <p:cNvSpPr>
            <a:spLocks noChangeShapeType="1"/>
          </p:cNvSpPr>
          <p:nvPr/>
        </p:nvSpPr>
        <p:spPr bwMode="auto">
          <a:xfrm>
            <a:off x="1497013" y="3502025"/>
            <a:ext cx="998537" cy="287338"/>
          </a:xfrm>
          <a:prstGeom prst="line">
            <a:avLst/>
          </a:prstGeom>
          <a:noFill/>
          <a:ln w="9525">
            <a:solidFill>
              <a:schemeClr val="tx1"/>
            </a:solidFill>
            <a:prstDash val="dash"/>
            <a:round/>
            <a:headEnd/>
            <a:tailEnd type="triangle" w="med" len="med"/>
          </a:ln>
        </p:spPr>
        <p:txBody>
          <a:bodyPr wrap="none" anchor="ctr">
            <a:prstTxWarp prst="textNoShape">
              <a:avLst/>
            </a:prstTxWarp>
          </a:bodyPr>
          <a:lstStyle/>
          <a:p>
            <a:endParaRPr lang="es-ES_tradnl"/>
          </a:p>
        </p:txBody>
      </p:sp>
      <p:sp>
        <p:nvSpPr>
          <p:cNvPr id="67613" name="Text Box 34"/>
          <p:cNvSpPr txBox="1">
            <a:spLocks noChangeArrowheads="1"/>
          </p:cNvSpPr>
          <p:nvPr/>
        </p:nvSpPr>
        <p:spPr bwMode="auto">
          <a:xfrm>
            <a:off x="95250" y="3300413"/>
            <a:ext cx="365125" cy="366712"/>
          </a:xfrm>
          <a:prstGeom prst="rect">
            <a:avLst/>
          </a:prstGeom>
          <a:noFill/>
          <a:ln w="9525">
            <a:noFill/>
            <a:miter lim="800000"/>
            <a:headEnd/>
            <a:tailEnd/>
          </a:ln>
        </p:spPr>
        <p:txBody>
          <a:bodyPr wrap="none">
            <a:prstTxWarp prst="textNoShape">
              <a:avLst/>
            </a:prstTxWarp>
            <a:spAutoFit/>
          </a:bodyPr>
          <a:lstStyle/>
          <a:p>
            <a:pPr eaLnBrk="0" hangingPunct="0"/>
            <a:r>
              <a:rPr lang="de-DE"/>
              <a:t>e</a:t>
            </a:r>
            <a:r>
              <a:rPr lang="de-DE" baseline="30000"/>
              <a:t>-</a:t>
            </a:r>
            <a:endParaRPr lang="de-DE"/>
          </a:p>
        </p:txBody>
      </p:sp>
      <p:sp>
        <p:nvSpPr>
          <p:cNvPr id="67614" name="Text Box 35"/>
          <p:cNvSpPr txBox="1">
            <a:spLocks noChangeArrowheads="1"/>
          </p:cNvSpPr>
          <p:nvPr/>
        </p:nvSpPr>
        <p:spPr bwMode="auto">
          <a:xfrm>
            <a:off x="2347913" y="2770188"/>
            <a:ext cx="419100" cy="366712"/>
          </a:xfrm>
          <a:prstGeom prst="rect">
            <a:avLst/>
          </a:prstGeom>
          <a:noFill/>
          <a:ln w="9525">
            <a:noFill/>
            <a:miter lim="800000"/>
            <a:headEnd/>
            <a:tailEnd/>
          </a:ln>
        </p:spPr>
        <p:txBody>
          <a:bodyPr wrap="none">
            <a:prstTxWarp prst="textNoShape">
              <a:avLst/>
            </a:prstTxWarp>
            <a:spAutoFit/>
          </a:bodyPr>
          <a:lstStyle/>
          <a:p>
            <a:pPr eaLnBrk="0" hangingPunct="0"/>
            <a:r>
              <a:rPr lang="de-DE"/>
              <a:t>e</a:t>
            </a:r>
            <a:r>
              <a:rPr lang="de-DE" sz="1200" baseline="-25000"/>
              <a:t>1</a:t>
            </a:r>
            <a:r>
              <a:rPr lang="de-DE" baseline="30000"/>
              <a:t>-</a:t>
            </a:r>
            <a:endParaRPr lang="de-DE"/>
          </a:p>
        </p:txBody>
      </p:sp>
      <p:sp>
        <p:nvSpPr>
          <p:cNvPr id="67615" name="Text Box 36"/>
          <p:cNvSpPr txBox="1">
            <a:spLocks noChangeArrowheads="1"/>
          </p:cNvSpPr>
          <p:nvPr/>
        </p:nvSpPr>
        <p:spPr bwMode="auto">
          <a:xfrm>
            <a:off x="1152525" y="3163888"/>
            <a:ext cx="419100" cy="366712"/>
          </a:xfrm>
          <a:prstGeom prst="rect">
            <a:avLst/>
          </a:prstGeom>
          <a:noFill/>
          <a:ln w="9525">
            <a:noFill/>
            <a:miter lim="800000"/>
            <a:headEnd/>
            <a:tailEnd/>
          </a:ln>
        </p:spPr>
        <p:txBody>
          <a:bodyPr wrap="none">
            <a:prstTxWarp prst="textNoShape">
              <a:avLst/>
            </a:prstTxWarp>
            <a:spAutoFit/>
          </a:bodyPr>
          <a:lstStyle/>
          <a:p>
            <a:pPr eaLnBrk="0" hangingPunct="0"/>
            <a:r>
              <a:rPr lang="de-DE"/>
              <a:t>e</a:t>
            </a:r>
            <a:r>
              <a:rPr lang="de-DE" sz="1200" baseline="-25000"/>
              <a:t>1</a:t>
            </a:r>
            <a:r>
              <a:rPr lang="de-DE" baseline="30000"/>
              <a:t>-</a:t>
            </a:r>
            <a:endParaRPr lang="de-DE"/>
          </a:p>
        </p:txBody>
      </p:sp>
      <p:sp>
        <p:nvSpPr>
          <p:cNvPr id="67616" name="Oval 37"/>
          <p:cNvSpPr>
            <a:spLocks noChangeArrowheads="1"/>
          </p:cNvSpPr>
          <p:nvPr/>
        </p:nvSpPr>
        <p:spPr bwMode="auto">
          <a:xfrm>
            <a:off x="166688" y="3122613"/>
            <a:ext cx="192087" cy="234950"/>
          </a:xfrm>
          <a:prstGeom prst="ellipse">
            <a:avLst/>
          </a:prstGeom>
          <a:solidFill>
            <a:schemeClr val="bg1"/>
          </a:solidFill>
          <a:ln w="9525">
            <a:solidFill>
              <a:schemeClr val="tx1"/>
            </a:solidFill>
            <a:round/>
            <a:headEnd/>
            <a:tailEnd/>
          </a:ln>
        </p:spPr>
        <p:txBody>
          <a:bodyPr wrap="none" anchor="ctr">
            <a:prstTxWarp prst="textNoShape">
              <a:avLst/>
            </a:prstTxWarp>
          </a:bodyPr>
          <a:lstStyle/>
          <a:p>
            <a:pPr algn="ctr" eaLnBrk="0" hangingPunct="0"/>
            <a:r>
              <a:rPr lang="de-DE" sz="1200"/>
              <a:t>1</a:t>
            </a:r>
            <a:endParaRPr lang="de-DE"/>
          </a:p>
        </p:txBody>
      </p:sp>
      <p:sp>
        <p:nvSpPr>
          <p:cNvPr id="67617" name="Oval 38"/>
          <p:cNvSpPr>
            <a:spLocks noChangeArrowheads="1"/>
          </p:cNvSpPr>
          <p:nvPr/>
        </p:nvSpPr>
        <p:spPr bwMode="auto">
          <a:xfrm>
            <a:off x="1323975" y="2371725"/>
            <a:ext cx="192088" cy="234950"/>
          </a:xfrm>
          <a:prstGeom prst="ellipse">
            <a:avLst/>
          </a:prstGeom>
          <a:solidFill>
            <a:schemeClr val="bg1"/>
          </a:solidFill>
          <a:ln w="9525">
            <a:solidFill>
              <a:schemeClr val="tx1"/>
            </a:solidFill>
            <a:round/>
            <a:headEnd/>
            <a:tailEnd/>
          </a:ln>
        </p:spPr>
        <p:txBody>
          <a:bodyPr wrap="none" anchor="ctr">
            <a:prstTxWarp prst="textNoShape">
              <a:avLst/>
            </a:prstTxWarp>
          </a:bodyPr>
          <a:lstStyle/>
          <a:p>
            <a:pPr algn="ctr" eaLnBrk="0" hangingPunct="0"/>
            <a:r>
              <a:rPr lang="de-DE" sz="1200"/>
              <a:t>4</a:t>
            </a:r>
            <a:endParaRPr lang="de-DE"/>
          </a:p>
        </p:txBody>
      </p:sp>
      <p:sp>
        <p:nvSpPr>
          <p:cNvPr id="67618" name="Oval 39"/>
          <p:cNvSpPr>
            <a:spLocks noChangeArrowheads="1"/>
          </p:cNvSpPr>
          <p:nvPr/>
        </p:nvSpPr>
        <p:spPr bwMode="auto">
          <a:xfrm>
            <a:off x="2395538" y="3359150"/>
            <a:ext cx="192087" cy="234950"/>
          </a:xfrm>
          <a:prstGeom prst="ellipse">
            <a:avLst/>
          </a:prstGeom>
          <a:solidFill>
            <a:schemeClr val="bg1"/>
          </a:solidFill>
          <a:ln w="9525">
            <a:solidFill>
              <a:schemeClr val="tx1"/>
            </a:solidFill>
            <a:round/>
            <a:headEnd/>
            <a:tailEnd/>
          </a:ln>
        </p:spPr>
        <p:txBody>
          <a:bodyPr wrap="none" anchor="ctr">
            <a:prstTxWarp prst="textNoShape">
              <a:avLst/>
            </a:prstTxWarp>
          </a:bodyPr>
          <a:lstStyle/>
          <a:p>
            <a:pPr algn="ctr" eaLnBrk="0" hangingPunct="0"/>
            <a:r>
              <a:rPr lang="de-DE" sz="1200"/>
              <a:t>2</a:t>
            </a:r>
            <a:endParaRPr lang="de-DE"/>
          </a:p>
        </p:txBody>
      </p:sp>
      <p:sp>
        <p:nvSpPr>
          <p:cNvPr id="67619" name="Line 40"/>
          <p:cNvSpPr>
            <a:spLocks noChangeShapeType="1"/>
          </p:cNvSpPr>
          <p:nvPr/>
        </p:nvSpPr>
        <p:spPr bwMode="auto">
          <a:xfrm flipV="1">
            <a:off x="228600" y="3514725"/>
            <a:ext cx="1120775" cy="182563"/>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s-ES_tradnl"/>
          </a:p>
        </p:txBody>
      </p:sp>
      <p:sp>
        <p:nvSpPr>
          <p:cNvPr id="67620" name="Line 41"/>
          <p:cNvSpPr>
            <a:spLocks noChangeShapeType="1"/>
          </p:cNvSpPr>
          <p:nvPr/>
        </p:nvSpPr>
        <p:spPr bwMode="auto">
          <a:xfrm flipV="1">
            <a:off x="1484313" y="3192463"/>
            <a:ext cx="900112" cy="309562"/>
          </a:xfrm>
          <a:prstGeom prst="line">
            <a:avLst/>
          </a:prstGeom>
          <a:noFill/>
          <a:ln w="9525">
            <a:solidFill>
              <a:schemeClr val="tx1"/>
            </a:solidFill>
            <a:prstDash val="dash"/>
            <a:round/>
            <a:headEnd/>
            <a:tailEnd type="triangle" w="med" len="med"/>
          </a:ln>
        </p:spPr>
        <p:txBody>
          <a:bodyPr wrap="none" anchor="ctr">
            <a:prstTxWarp prst="textNoShape">
              <a:avLst/>
            </a:prstTxWarp>
          </a:bodyPr>
          <a:lstStyle/>
          <a:p>
            <a:endParaRPr lang="es-ES_tradnl"/>
          </a:p>
        </p:txBody>
      </p:sp>
      <p:sp>
        <p:nvSpPr>
          <p:cNvPr id="67621" name="Oval 42"/>
          <p:cNvSpPr>
            <a:spLocks noChangeArrowheads="1"/>
          </p:cNvSpPr>
          <p:nvPr/>
        </p:nvSpPr>
        <p:spPr bwMode="auto">
          <a:xfrm>
            <a:off x="3390900" y="3038475"/>
            <a:ext cx="2078038" cy="2262188"/>
          </a:xfrm>
          <a:prstGeom prst="ellipse">
            <a:avLst/>
          </a:prstGeom>
          <a:noFill/>
          <a:ln w="12700">
            <a:solidFill>
              <a:schemeClr val="tx1"/>
            </a:solidFill>
            <a:round/>
            <a:headEnd/>
            <a:tailEnd/>
          </a:ln>
        </p:spPr>
        <p:txBody>
          <a:bodyPr wrap="none" anchor="ctr">
            <a:prstTxWarp prst="textNoShape">
              <a:avLst/>
            </a:prstTxWarp>
          </a:bodyPr>
          <a:lstStyle/>
          <a:p>
            <a:endParaRPr lang="es-ES_tradnl"/>
          </a:p>
        </p:txBody>
      </p:sp>
      <p:sp>
        <p:nvSpPr>
          <p:cNvPr id="67622" name="Oval 43"/>
          <p:cNvSpPr>
            <a:spLocks noChangeArrowheads="1"/>
          </p:cNvSpPr>
          <p:nvPr/>
        </p:nvSpPr>
        <p:spPr bwMode="auto">
          <a:xfrm>
            <a:off x="3798888" y="3502025"/>
            <a:ext cx="1262062" cy="1357313"/>
          </a:xfrm>
          <a:prstGeom prst="ellipse">
            <a:avLst/>
          </a:prstGeom>
          <a:noFill/>
          <a:ln w="12700">
            <a:solidFill>
              <a:schemeClr val="tx1"/>
            </a:solidFill>
            <a:round/>
            <a:headEnd/>
            <a:tailEnd/>
          </a:ln>
        </p:spPr>
        <p:txBody>
          <a:bodyPr wrap="none" anchor="ctr">
            <a:prstTxWarp prst="textNoShape">
              <a:avLst/>
            </a:prstTxWarp>
          </a:bodyPr>
          <a:lstStyle/>
          <a:p>
            <a:endParaRPr lang="es-ES_tradnl"/>
          </a:p>
        </p:txBody>
      </p:sp>
      <p:sp>
        <p:nvSpPr>
          <p:cNvPr id="67623" name="Text Box 44"/>
          <p:cNvSpPr txBox="1">
            <a:spLocks noChangeArrowheads="1"/>
          </p:cNvSpPr>
          <p:nvPr/>
        </p:nvSpPr>
        <p:spPr bwMode="auto">
          <a:xfrm>
            <a:off x="209550" y="5343525"/>
            <a:ext cx="7680325" cy="274638"/>
          </a:xfrm>
          <a:prstGeom prst="rect">
            <a:avLst/>
          </a:prstGeom>
          <a:noFill/>
          <a:ln w="9525">
            <a:noFill/>
            <a:miter lim="800000"/>
            <a:headEnd/>
            <a:tailEnd/>
          </a:ln>
        </p:spPr>
        <p:txBody>
          <a:bodyPr wrap="none">
            <a:prstTxWarp prst="textNoShape">
              <a:avLst/>
            </a:prstTxWarp>
            <a:spAutoFit/>
          </a:bodyPr>
          <a:lstStyle/>
          <a:p>
            <a:pPr eaLnBrk="0" hangingPunct="0"/>
            <a:r>
              <a:rPr lang="de-DE" sz="1200"/>
              <a:t>             (a) Discretos.                                    (b) Continuos.                                                     (c)  Espectro.</a:t>
            </a:r>
            <a:endParaRPr lang="de-DE" sz="1400"/>
          </a:p>
        </p:txBody>
      </p:sp>
      <p:sp>
        <p:nvSpPr>
          <p:cNvPr id="67624" name="Rectangle 46"/>
          <p:cNvSpPr>
            <a:spLocks noChangeArrowheads="1"/>
          </p:cNvSpPr>
          <p:nvPr/>
        </p:nvSpPr>
        <p:spPr bwMode="auto">
          <a:xfrm>
            <a:off x="1593850" y="2292350"/>
            <a:ext cx="615950" cy="244475"/>
          </a:xfrm>
          <a:prstGeom prst="rect">
            <a:avLst/>
          </a:prstGeom>
          <a:noFill/>
          <a:ln w="9525">
            <a:noFill/>
            <a:miter lim="800000"/>
            <a:headEnd/>
            <a:tailEnd/>
          </a:ln>
        </p:spPr>
        <p:txBody>
          <a:bodyPr wrap="none">
            <a:prstTxWarp prst="textNoShape">
              <a:avLst/>
            </a:prstTxWarp>
            <a:spAutoFit/>
          </a:bodyPr>
          <a:lstStyle/>
          <a:p>
            <a:pPr eaLnBrk="0" hangingPunct="0"/>
            <a:r>
              <a:rPr sz="1000" noProof="1"/>
              <a:t>R</a:t>
            </a:r>
            <a:r>
              <a:rPr lang="es-CL" sz="1000"/>
              <a:t>ayos X</a:t>
            </a:r>
            <a:endParaRPr lang="de-DE" sz="1000"/>
          </a:p>
        </p:txBody>
      </p:sp>
      <p:pic>
        <p:nvPicPr>
          <p:cNvPr id="67625" name="Picture 47" descr="gr_ball"/>
          <p:cNvPicPr>
            <a:picLocks noChangeAspect="1" noChangeArrowheads="1"/>
          </p:cNvPicPr>
          <p:nvPr/>
        </p:nvPicPr>
        <p:blipFill>
          <a:blip r:embed="rId5"/>
          <a:srcRect/>
          <a:stretch>
            <a:fillRect/>
          </a:stretch>
        </p:blipFill>
        <p:spPr bwMode="auto">
          <a:xfrm>
            <a:off x="4919663" y="3178175"/>
            <a:ext cx="147637" cy="150813"/>
          </a:xfrm>
          <a:prstGeom prst="rect">
            <a:avLst/>
          </a:prstGeom>
          <a:noFill/>
          <a:ln w="9525">
            <a:noFill/>
            <a:miter lim="800000"/>
            <a:headEnd/>
            <a:tailEnd/>
          </a:ln>
        </p:spPr>
      </p:pic>
      <p:pic>
        <p:nvPicPr>
          <p:cNvPr id="67626" name="Picture 48" descr="gr_ball"/>
          <p:cNvPicPr>
            <a:picLocks noChangeAspect="1" noChangeArrowheads="1"/>
          </p:cNvPicPr>
          <p:nvPr/>
        </p:nvPicPr>
        <p:blipFill>
          <a:blip r:embed="rId5"/>
          <a:srcRect/>
          <a:stretch>
            <a:fillRect/>
          </a:stretch>
        </p:blipFill>
        <p:spPr bwMode="auto">
          <a:xfrm>
            <a:off x="3730625" y="5019675"/>
            <a:ext cx="147638" cy="150813"/>
          </a:xfrm>
          <a:prstGeom prst="rect">
            <a:avLst/>
          </a:prstGeom>
          <a:noFill/>
          <a:ln w="9525">
            <a:noFill/>
            <a:miter lim="800000"/>
            <a:headEnd/>
            <a:tailEnd/>
          </a:ln>
        </p:spPr>
      </p:pic>
      <p:pic>
        <p:nvPicPr>
          <p:cNvPr id="67627" name="Picture 49" descr="gr_ball"/>
          <p:cNvPicPr>
            <a:picLocks noChangeAspect="1" noChangeArrowheads="1"/>
          </p:cNvPicPr>
          <p:nvPr/>
        </p:nvPicPr>
        <p:blipFill>
          <a:blip r:embed="rId5"/>
          <a:srcRect/>
          <a:stretch>
            <a:fillRect/>
          </a:stretch>
        </p:blipFill>
        <p:spPr bwMode="auto">
          <a:xfrm>
            <a:off x="3852863" y="3098800"/>
            <a:ext cx="147637" cy="150813"/>
          </a:xfrm>
          <a:prstGeom prst="rect">
            <a:avLst/>
          </a:prstGeom>
          <a:noFill/>
          <a:ln w="9525">
            <a:noFill/>
            <a:miter lim="800000"/>
            <a:headEnd/>
            <a:tailEnd/>
          </a:ln>
        </p:spPr>
      </p:pic>
      <p:pic>
        <p:nvPicPr>
          <p:cNvPr id="67628" name="Picture 50" descr="gr_ball"/>
          <p:cNvPicPr>
            <a:picLocks noChangeAspect="1" noChangeArrowheads="1"/>
          </p:cNvPicPr>
          <p:nvPr/>
        </p:nvPicPr>
        <p:blipFill>
          <a:blip r:embed="rId5"/>
          <a:srcRect/>
          <a:stretch>
            <a:fillRect/>
          </a:stretch>
        </p:blipFill>
        <p:spPr bwMode="auto">
          <a:xfrm>
            <a:off x="5240338" y="4705350"/>
            <a:ext cx="147637" cy="152400"/>
          </a:xfrm>
          <a:prstGeom prst="rect">
            <a:avLst/>
          </a:prstGeom>
          <a:noFill/>
          <a:ln w="9525">
            <a:noFill/>
            <a:miter lim="800000"/>
            <a:headEnd/>
            <a:tailEnd/>
          </a:ln>
        </p:spPr>
      </p:pic>
      <p:pic>
        <p:nvPicPr>
          <p:cNvPr id="67629" name="Picture 51" descr="gr_ball"/>
          <p:cNvPicPr>
            <a:picLocks noChangeAspect="1" noChangeArrowheads="1"/>
          </p:cNvPicPr>
          <p:nvPr/>
        </p:nvPicPr>
        <p:blipFill>
          <a:blip r:embed="rId5"/>
          <a:srcRect/>
          <a:stretch>
            <a:fillRect/>
          </a:stretch>
        </p:blipFill>
        <p:spPr bwMode="auto">
          <a:xfrm>
            <a:off x="3363913" y="4395788"/>
            <a:ext cx="147637" cy="150812"/>
          </a:xfrm>
          <a:prstGeom prst="rect">
            <a:avLst/>
          </a:prstGeom>
          <a:noFill/>
          <a:ln w="9525">
            <a:noFill/>
            <a:miter lim="800000"/>
            <a:headEnd/>
            <a:tailEnd/>
          </a:ln>
        </p:spPr>
      </p:pic>
      <p:pic>
        <p:nvPicPr>
          <p:cNvPr id="67630" name="Picture 52" descr="gr_ball"/>
          <p:cNvPicPr>
            <a:picLocks noChangeAspect="1" noChangeArrowheads="1"/>
          </p:cNvPicPr>
          <p:nvPr/>
        </p:nvPicPr>
        <p:blipFill>
          <a:blip r:embed="rId5"/>
          <a:srcRect/>
          <a:stretch>
            <a:fillRect/>
          </a:stretch>
        </p:blipFill>
        <p:spPr bwMode="auto">
          <a:xfrm>
            <a:off x="3771900" y="3957638"/>
            <a:ext cx="147638" cy="152400"/>
          </a:xfrm>
          <a:prstGeom prst="rect">
            <a:avLst/>
          </a:prstGeom>
          <a:noFill/>
          <a:ln w="9525">
            <a:noFill/>
            <a:miter lim="800000"/>
            <a:headEnd/>
            <a:tailEnd/>
          </a:ln>
        </p:spPr>
      </p:pic>
      <p:pic>
        <p:nvPicPr>
          <p:cNvPr id="67631" name="Picture 53" descr="gr_ball"/>
          <p:cNvPicPr>
            <a:picLocks noChangeAspect="1" noChangeArrowheads="1"/>
          </p:cNvPicPr>
          <p:nvPr/>
        </p:nvPicPr>
        <p:blipFill>
          <a:blip r:embed="rId5"/>
          <a:srcRect/>
          <a:stretch>
            <a:fillRect/>
          </a:stretch>
        </p:blipFill>
        <p:spPr bwMode="auto">
          <a:xfrm>
            <a:off x="5402263" y="4108450"/>
            <a:ext cx="147637" cy="150813"/>
          </a:xfrm>
          <a:prstGeom prst="rect">
            <a:avLst/>
          </a:prstGeom>
          <a:noFill/>
          <a:ln w="9525">
            <a:noFill/>
            <a:miter lim="800000"/>
            <a:headEnd/>
            <a:tailEnd/>
          </a:ln>
        </p:spPr>
      </p:pic>
      <p:pic>
        <p:nvPicPr>
          <p:cNvPr id="67632" name="Picture 54" descr="gr_ball"/>
          <p:cNvPicPr>
            <a:picLocks noChangeAspect="1" noChangeArrowheads="1"/>
          </p:cNvPicPr>
          <p:nvPr/>
        </p:nvPicPr>
        <p:blipFill>
          <a:blip r:embed="rId5"/>
          <a:srcRect/>
          <a:stretch>
            <a:fillRect/>
          </a:stretch>
        </p:blipFill>
        <p:spPr bwMode="auto">
          <a:xfrm>
            <a:off x="4784725" y="5118100"/>
            <a:ext cx="146050" cy="152400"/>
          </a:xfrm>
          <a:prstGeom prst="rect">
            <a:avLst/>
          </a:prstGeom>
          <a:noFill/>
          <a:ln w="9525">
            <a:noFill/>
            <a:miter lim="800000"/>
            <a:headEnd/>
            <a:tailEnd/>
          </a:ln>
        </p:spPr>
      </p:pic>
      <p:pic>
        <p:nvPicPr>
          <p:cNvPr id="67633" name="Picture 55" descr="gr_ball"/>
          <p:cNvPicPr>
            <a:picLocks noChangeAspect="1" noChangeArrowheads="1"/>
          </p:cNvPicPr>
          <p:nvPr/>
        </p:nvPicPr>
        <p:blipFill>
          <a:blip r:embed="rId5"/>
          <a:srcRect/>
          <a:stretch>
            <a:fillRect/>
          </a:stretch>
        </p:blipFill>
        <p:spPr bwMode="auto">
          <a:xfrm>
            <a:off x="3389313" y="3638550"/>
            <a:ext cx="146050" cy="150813"/>
          </a:xfrm>
          <a:prstGeom prst="rect">
            <a:avLst/>
          </a:prstGeom>
          <a:noFill/>
          <a:ln w="9525">
            <a:noFill/>
            <a:miter lim="800000"/>
            <a:headEnd/>
            <a:tailEnd/>
          </a:ln>
        </p:spPr>
      </p:pic>
      <p:pic>
        <p:nvPicPr>
          <p:cNvPr id="67634" name="Picture 56" descr="gr_ball"/>
          <p:cNvPicPr>
            <a:picLocks noChangeAspect="1" noChangeArrowheads="1"/>
          </p:cNvPicPr>
          <p:nvPr/>
        </p:nvPicPr>
        <p:blipFill>
          <a:blip r:embed="rId5"/>
          <a:srcRect/>
          <a:stretch>
            <a:fillRect/>
          </a:stretch>
        </p:blipFill>
        <p:spPr bwMode="auto">
          <a:xfrm>
            <a:off x="4868863" y="3700463"/>
            <a:ext cx="146050" cy="152400"/>
          </a:xfrm>
          <a:prstGeom prst="rect">
            <a:avLst/>
          </a:prstGeom>
          <a:noFill/>
          <a:ln w="9525">
            <a:noFill/>
            <a:miter lim="800000"/>
            <a:headEnd/>
            <a:tailEnd/>
          </a:ln>
        </p:spPr>
      </p:pic>
      <p:pic>
        <p:nvPicPr>
          <p:cNvPr id="67635" name="Picture 57" descr="gr_ball"/>
          <p:cNvPicPr>
            <a:picLocks noChangeAspect="1" noChangeArrowheads="1"/>
          </p:cNvPicPr>
          <p:nvPr/>
        </p:nvPicPr>
        <p:blipFill>
          <a:blip r:embed="rId5"/>
          <a:srcRect/>
          <a:stretch>
            <a:fillRect/>
          </a:stretch>
        </p:blipFill>
        <p:spPr bwMode="auto">
          <a:xfrm>
            <a:off x="4743450" y="4614863"/>
            <a:ext cx="146050" cy="150812"/>
          </a:xfrm>
          <a:prstGeom prst="rect">
            <a:avLst/>
          </a:prstGeom>
          <a:noFill/>
          <a:ln w="9525">
            <a:noFill/>
            <a:miter lim="800000"/>
            <a:headEnd/>
            <a:tailEnd/>
          </a:ln>
        </p:spPr>
      </p:pic>
      <p:pic>
        <p:nvPicPr>
          <p:cNvPr id="67636" name="Picture 58" descr="gr_ball"/>
          <p:cNvPicPr>
            <a:picLocks noChangeAspect="1" noChangeArrowheads="1"/>
          </p:cNvPicPr>
          <p:nvPr/>
        </p:nvPicPr>
        <p:blipFill>
          <a:blip r:embed="rId5"/>
          <a:srcRect/>
          <a:stretch>
            <a:fillRect/>
          </a:stretch>
        </p:blipFill>
        <p:spPr bwMode="auto">
          <a:xfrm>
            <a:off x="4017963" y="4681538"/>
            <a:ext cx="147637" cy="152400"/>
          </a:xfrm>
          <a:prstGeom prst="rect">
            <a:avLst/>
          </a:prstGeom>
          <a:noFill/>
          <a:ln w="9525">
            <a:noFill/>
            <a:miter lim="800000"/>
            <a:headEnd/>
            <a:tailEnd/>
          </a:ln>
        </p:spPr>
      </p:pic>
      <p:pic>
        <p:nvPicPr>
          <p:cNvPr id="67637" name="Picture 59" descr="kern"/>
          <p:cNvPicPr>
            <a:picLocks noChangeAspect="1" noChangeArrowheads="1"/>
          </p:cNvPicPr>
          <p:nvPr/>
        </p:nvPicPr>
        <p:blipFill>
          <a:blip r:embed="rId6"/>
          <a:srcRect/>
          <a:stretch>
            <a:fillRect/>
          </a:stretch>
        </p:blipFill>
        <p:spPr bwMode="auto">
          <a:xfrm>
            <a:off x="4271963" y="3908425"/>
            <a:ext cx="373062" cy="403225"/>
          </a:xfrm>
          <a:prstGeom prst="rect">
            <a:avLst/>
          </a:prstGeom>
          <a:noFill/>
          <a:ln w="9525">
            <a:noFill/>
            <a:miter lim="800000"/>
            <a:headEnd/>
            <a:tailEnd/>
          </a:ln>
        </p:spPr>
      </p:pic>
      <p:pic>
        <p:nvPicPr>
          <p:cNvPr id="67638" name="Picture 60" descr="gr_ball"/>
          <p:cNvPicPr>
            <a:picLocks noChangeAspect="1" noChangeArrowheads="1"/>
          </p:cNvPicPr>
          <p:nvPr/>
        </p:nvPicPr>
        <p:blipFill>
          <a:blip r:embed="rId5"/>
          <a:srcRect/>
          <a:stretch>
            <a:fillRect/>
          </a:stretch>
        </p:blipFill>
        <p:spPr bwMode="auto">
          <a:xfrm>
            <a:off x="4310063" y="3436938"/>
            <a:ext cx="147637" cy="150812"/>
          </a:xfrm>
          <a:prstGeom prst="rect">
            <a:avLst/>
          </a:prstGeom>
          <a:noFill/>
          <a:ln w="9525">
            <a:noFill/>
            <a:miter lim="800000"/>
            <a:headEnd/>
            <a:tailEnd/>
          </a:ln>
        </p:spPr>
      </p:pic>
      <p:sp>
        <p:nvSpPr>
          <p:cNvPr id="67639" name="Freeform 61"/>
          <p:cNvSpPr>
            <a:spLocks/>
          </p:cNvSpPr>
          <p:nvPr/>
        </p:nvSpPr>
        <p:spPr bwMode="auto">
          <a:xfrm rot="778017">
            <a:off x="3114675" y="3773488"/>
            <a:ext cx="2595563" cy="700087"/>
          </a:xfrm>
          <a:custGeom>
            <a:avLst/>
            <a:gdLst>
              <a:gd name="T0" fmla="*/ 0 w 1447"/>
              <a:gd name="T1" fmla="*/ 2147483647 h 441"/>
              <a:gd name="T2" fmla="*/ 2147483647 w 1447"/>
              <a:gd name="T3" fmla="*/ 2147483647 h 441"/>
              <a:gd name="T4" fmla="*/ 2147483647 w 1447"/>
              <a:gd name="T5" fmla="*/ 2147483647 h 441"/>
              <a:gd name="T6" fmla="*/ 0 60000 65536"/>
              <a:gd name="T7" fmla="*/ 0 60000 65536"/>
              <a:gd name="T8" fmla="*/ 0 60000 65536"/>
              <a:gd name="T9" fmla="*/ 0 w 1447"/>
              <a:gd name="T10" fmla="*/ 0 h 441"/>
              <a:gd name="T11" fmla="*/ 1447 w 1447"/>
              <a:gd name="T12" fmla="*/ 441 h 441"/>
            </a:gdLst>
            <a:ahLst/>
            <a:cxnLst>
              <a:cxn ang="T6">
                <a:pos x="T0" y="T1"/>
              </a:cxn>
              <a:cxn ang="T7">
                <a:pos x="T2" y="T3"/>
              </a:cxn>
              <a:cxn ang="T8">
                <a:pos x="T4" y="T5"/>
              </a:cxn>
            </a:cxnLst>
            <a:rect l="T9" t="T10" r="T11" b="T12"/>
            <a:pathLst>
              <a:path w="1447" h="441">
                <a:moveTo>
                  <a:pt x="0" y="38"/>
                </a:moveTo>
                <a:cubicBezTo>
                  <a:pt x="278" y="19"/>
                  <a:pt x="556" y="0"/>
                  <a:pt x="797" y="67"/>
                </a:cubicBezTo>
                <a:cubicBezTo>
                  <a:pt x="1038" y="134"/>
                  <a:pt x="1339" y="379"/>
                  <a:pt x="1447" y="441"/>
                </a:cubicBezTo>
              </a:path>
            </a:pathLst>
          </a:custGeom>
          <a:noFill/>
          <a:ln w="9525">
            <a:solidFill>
              <a:schemeClr val="tx1"/>
            </a:solidFill>
            <a:round/>
            <a:headEnd/>
            <a:tailEnd type="triangle" w="med" len="med"/>
          </a:ln>
        </p:spPr>
        <p:txBody>
          <a:bodyPr wrap="none" anchor="ctr">
            <a:prstTxWarp prst="textNoShape">
              <a:avLst/>
            </a:prstTxWarp>
          </a:bodyPr>
          <a:lstStyle/>
          <a:p>
            <a:endParaRPr lang="es-ES_tradnl"/>
          </a:p>
        </p:txBody>
      </p:sp>
      <p:pic>
        <p:nvPicPr>
          <p:cNvPr id="67640" name="Picture 62" descr="gr_ball"/>
          <p:cNvPicPr>
            <a:picLocks noChangeAspect="1" noChangeArrowheads="1"/>
          </p:cNvPicPr>
          <p:nvPr/>
        </p:nvPicPr>
        <p:blipFill>
          <a:blip r:embed="rId5"/>
          <a:srcRect/>
          <a:stretch>
            <a:fillRect/>
          </a:stretch>
        </p:blipFill>
        <p:spPr bwMode="auto">
          <a:xfrm>
            <a:off x="1679575" y="3040063"/>
            <a:ext cx="146050" cy="152400"/>
          </a:xfrm>
          <a:prstGeom prst="rect">
            <a:avLst/>
          </a:prstGeom>
          <a:noFill/>
          <a:ln w="9525">
            <a:noFill/>
            <a:miter lim="800000"/>
            <a:headEnd/>
            <a:tailEnd/>
          </a:ln>
        </p:spPr>
      </p:pic>
      <p:pic>
        <p:nvPicPr>
          <p:cNvPr id="67641" name="Picture 63" descr="gr_ball"/>
          <p:cNvPicPr>
            <a:picLocks noChangeAspect="1" noChangeArrowheads="1"/>
          </p:cNvPicPr>
          <p:nvPr/>
        </p:nvPicPr>
        <p:blipFill>
          <a:blip r:embed="rId5"/>
          <a:srcRect/>
          <a:stretch>
            <a:fillRect/>
          </a:stretch>
        </p:blipFill>
        <p:spPr bwMode="auto">
          <a:xfrm>
            <a:off x="688975" y="5011738"/>
            <a:ext cx="146050" cy="150812"/>
          </a:xfrm>
          <a:prstGeom prst="rect">
            <a:avLst/>
          </a:prstGeom>
          <a:noFill/>
          <a:ln w="9525">
            <a:noFill/>
            <a:miter lim="800000"/>
            <a:headEnd/>
            <a:tailEnd/>
          </a:ln>
        </p:spPr>
      </p:pic>
      <p:pic>
        <p:nvPicPr>
          <p:cNvPr id="67642" name="Picture 64" descr="gr_ball"/>
          <p:cNvPicPr>
            <a:picLocks noChangeAspect="1" noChangeArrowheads="1"/>
          </p:cNvPicPr>
          <p:nvPr/>
        </p:nvPicPr>
        <p:blipFill>
          <a:blip r:embed="rId5"/>
          <a:srcRect/>
          <a:stretch>
            <a:fillRect/>
          </a:stretch>
        </p:blipFill>
        <p:spPr bwMode="auto">
          <a:xfrm>
            <a:off x="811213" y="3090863"/>
            <a:ext cx="146050" cy="150812"/>
          </a:xfrm>
          <a:prstGeom prst="rect">
            <a:avLst/>
          </a:prstGeom>
          <a:noFill/>
          <a:ln w="9525">
            <a:noFill/>
            <a:miter lim="800000"/>
            <a:headEnd/>
            <a:tailEnd/>
          </a:ln>
        </p:spPr>
      </p:pic>
      <p:pic>
        <p:nvPicPr>
          <p:cNvPr id="67643" name="Picture 65" descr="gr_ball"/>
          <p:cNvPicPr>
            <a:picLocks noChangeAspect="1" noChangeArrowheads="1"/>
          </p:cNvPicPr>
          <p:nvPr/>
        </p:nvPicPr>
        <p:blipFill>
          <a:blip r:embed="rId5"/>
          <a:srcRect/>
          <a:stretch>
            <a:fillRect/>
          </a:stretch>
        </p:blipFill>
        <p:spPr bwMode="auto">
          <a:xfrm>
            <a:off x="2198688" y="4697413"/>
            <a:ext cx="146050" cy="152400"/>
          </a:xfrm>
          <a:prstGeom prst="rect">
            <a:avLst/>
          </a:prstGeom>
          <a:noFill/>
          <a:ln w="9525">
            <a:noFill/>
            <a:miter lim="800000"/>
            <a:headEnd/>
            <a:tailEnd/>
          </a:ln>
        </p:spPr>
      </p:pic>
      <p:pic>
        <p:nvPicPr>
          <p:cNvPr id="67644" name="Picture 66" descr="gr_ball"/>
          <p:cNvPicPr>
            <a:picLocks noChangeAspect="1" noChangeArrowheads="1"/>
          </p:cNvPicPr>
          <p:nvPr/>
        </p:nvPicPr>
        <p:blipFill>
          <a:blip r:embed="rId5"/>
          <a:srcRect/>
          <a:stretch>
            <a:fillRect/>
          </a:stretch>
        </p:blipFill>
        <p:spPr bwMode="auto">
          <a:xfrm>
            <a:off x="322263" y="4387850"/>
            <a:ext cx="146050" cy="150813"/>
          </a:xfrm>
          <a:prstGeom prst="rect">
            <a:avLst/>
          </a:prstGeom>
          <a:noFill/>
          <a:ln w="9525">
            <a:noFill/>
            <a:miter lim="800000"/>
            <a:headEnd/>
            <a:tailEnd/>
          </a:ln>
        </p:spPr>
      </p:pic>
      <p:pic>
        <p:nvPicPr>
          <p:cNvPr id="67645" name="Picture 67" descr="gr_ball"/>
          <p:cNvPicPr>
            <a:picLocks noChangeAspect="1" noChangeArrowheads="1"/>
          </p:cNvPicPr>
          <p:nvPr/>
        </p:nvPicPr>
        <p:blipFill>
          <a:blip r:embed="rId5"/>
          <a:srcRect/>
          <a:stretch>
            <a:fillRect/>
          </a:stretch>
        </p:blipFill>
        <p:spPr bwMode="auto">
          <a:xfrm>
            <a:off x="1741488" y="5110163"/>
            <a:ext cx="147637" cy="152400"/>
          </a:xfrm>
          <a:prstGeom prst="rect">
            <a:avLst/>
          </a:prstGeom>
          <a:noFill/>
          <a:ln w="9525">
            <a:noFill/>
            <a:miter lim="800000"/>
            <a:headEnd/>
            <a:tailEnd/>
          </a:ln>
        </p:spPr>
      </p:pic>
      <p:pic>
        <p:nvPicPr>
          <p:cNvPr id="67646" name="Picture 68" descr="gr_ball"/>
          <p:cNvPicPr>
            <a:picLocks noChangeAspect="1" noChangeArrowheads="1"/>
          </p:cNvPicPr>
          <p:nvPr/>
        </p:nvPicPr>
        <p:blipFill>
          <a:blip r:embed="rId5"/>
          <a:srcRect/>
          <a:stretch>
            <a:fillRect/>
          </a:stretch>
        </p:blipFill>
        <p:spPr bwMode="auto">
          <a:xfrm>
            <a:off x="2336800" y="4078288"/>
            <a:ext cx="146050" cy="150812"/>
          </a:xfrm>
          <a:prstGeom prst="rect">
            <a:avLst/>
          </a:prstGeom>
          <a:noFill/>
          <a:ln w="9525">
            <a:noFill/>
            <a:miter lim="800000"/>
            <a:headEnd/>
            <a:tailEnd/>
          </a:ln>
        </p:spPr>
      </p:pic>
      <p:pic>
        <p:nvPicPr>
          <p:cNvPr id="67647" name="Picture 69" descr="kern"/>
          <p:cNvPicPr>
            <a:picLocks noChangeAspect="1" noChangeArrowheads="1"/>
          </p:cNvPicPr>
          <p:nvPr/>
        </p:nvPicPr>
        <p:blipFill>
          <a:blip r:embed="rId6"/>
          <a:srcRect/>
          <a:stretch>
            <a:fillRect/>
          </a:stretch>
        </p:blipFill>
        <p:spPr bwMode="auto">
          <a:xfrm>
            <a:off x="1147763" y="3916363"/>
            <a:ext cx="373062" cy="403225"/>
          </a:xfrm>
          <a:prstGeom prst="rect">
            <a:avLst/>
          </a:prstGeom>
          <a:noFill/>
          <a:ln w="9525">
            <a:noFill/>
            <a:miter lim="800000"/>
            <a:headEnd/>
            <a:tailEnd/>
          </a:ln>
        </p:spPr>
      </p:pic>
      <p:pic>
        <p:nvPicPr>
          <p:cNvPr id="67648" name="Picture 70" descr="gr_ball"/>
          <p:cNvPicPr>
            <a:picLocks noChangeAspect="1" noChangeArrowheads="1"/>
          </p:cNvPicPr>
          <p:nvPr/>
        </p:nvPicPr>
        <p:blipFill>
          <a:blip r:embed="rId5"/>
          <a:srcRect/>
          <a:stretch>
            <a:fillRect/>
          </a:stretch>
        </p:blipFill>
        <p:spPr bwMode="auto">
          <a:xfrm>
            <a:off x="706438" y="3965575"/>
            <a:ext cx="146050" cy="152400"/>
          </a:xfrm>
          <a:prstGeom prst="rect">
            <a:avLst/>
          </a:prstGeom>
          <a:noFill/>
          <a:ln w="9525">
            <a:noFill/>
            <a:miter lim="800000"/>
            <a:headEnd/>
            <a:tailEnd/>
          </a:ln>
        </p:spPr>
      </p:pic>
      <p:pic>
        <p:nvPicPr>
          <p:cNvPr id="67649" name="Picture 71" descr="gr_ball"/>
          <p:cNvPicPr>
            <a:picLocks noChangeAspect="1" noChangeArrowheads="1"/>
          </p:cNvPicPr>
          <p:nvPr/>
        </p:nvPicPr>
        <p:blipFill>
          <a:blip r:embed="rId5"/>
          <a:srcRect/>
          <a:stretch>
            <a:fillRect/>
          </a:stretch>
        </p:blipFill>
        <p:spPr bwMode="auto">
          <a:xfrm>
            <a:off x="1801813" y="3708400"/>
            <a:ext cx="146050" cy="152400"/>
          </a:xfrm>
          <a:prstGeom prst="rect">
            <a:avLst/>
          </a:prstGeom>
          <a:noFill/>
          <a:ln w="9525">
            <a:noFill/>
            <a:miter lim="800000"/>
            <a:headEnd/>
            <a:tailEnd/>
          </a:ln>
        </p:spPr>
      </p:pic>
      <p:pic>
        <p:nvPicPr>
          <p:cNvPr id="67650" name="Picture 72" descr="gr_ball"/>
          <p:cNvPicPr>
            <a:picLocks noChangeAspect="1" noChangeArrowheads="1"/>
          </p:cNvPicPr>
          <p:nvPr/>
        </p:nvPicPr>
        <p:blipFill>
          <a:blip r:embed="rId5"/>
          <a:srcRect/>
          <a:stretch>
            <a:fillRect/>
          </a:stretch>
        </p:blipFill>
        <p:spPr bwMode="auto">
          <a:xfrm>
            <a:off x="1676400" y="4622800"/>
            <a:ext cx="146050" cy="150813"/>
          </a:xfrm>
          <a:prstGeom prst="rect">
            <a:avLst/>
          </a:prstGeom>
          <a:noFill/>
          <a:ln w="9525">
            <a:noFill/>
            <a:miter lim="800000"/>
            <a:headEnd/>
            <a:tailEnd/>
          </a:ln>
        </p:spPr>
      </p:pic>
      <p:pic>
        <p:nvPicPr>
          <p:cNvPr id="67651" name="Picture 73" descr="gr_ball"/>
          <p:cNvPicPr>
            <a:picLocks noChangeAspect="1" noChangeArrowheads="1"/>
          </p:cNvPicPr>
          <p:nvPr/>
        </p:nvPicPr>
        <p:blipFill>
          <a:blip r:embed="rId5"/>
          <a:srcRect/>
          <a:stretch>
            <a:fillRect/>
          </a:stretch>
        </p:blipFill>
        <p:spPr bwMode="auto">
          <a:xfrm>
            <a:off x="952500" y="4689475"/>
            <a:ext cx="146050" cy="152400"/>
          </a:xfrm>
          <a:prstGeom prst="rect">
            <a:avLst/>
          </a:prstGeom>
          <a:noFill/>
          <a:ln w="9525">
            <a:noFill/>
            <a:miter lim="800000"/>
            <a:headEnd/>
            <a:tailEnd/>
          </a:ln>
        </p:spPr>
      </p:pic>
      <p:pic>
        <p:nvPicPr>
          <p:cNvPr id="67652" name="Picture 74" descr="stein"/>
          <p:cNvPicPr>
            <a:picLocks noChangeAspect="1" noChangeArrowheads="1"/>
          </p:cNvPicPr>
          <p:nvPr/>
        </p:nvPicPr>
        <p:blipFill>
          <a:blip r:embed="rId3"/>
          <a:srcRect/>
          <a:stretch>
            <a:fillRect/>
          </a:stretch>
        </p:blipFill>
        <p:spPr bwMode="auto">
          <a:xfrm>
            <a:off x="131763" y="3611563"/>
            <a:ext cx="176212" cy="195262"/>
          </a:xfrm>
          <a:prstGeom prst="rect">
            <a:avLst/>
          </a:prstGeom>
          <a:noFill/>
          <a:ln w="9525">
            <a:noFill/>
            <a:miter lim="800000"/>
            <a:headEnd/>
            <a:tailEnd/>
          </a:ln>
        </p:spPr>
      </p:pic>
      <p:pic>
        <p:nvPicPr>
          <p:cNvPr id="67653" name="Picture 75" descr="stein"/>
          <p:cNvPicPr>
            <a:picLocks noChangeAspect="1" noChangeArrowheads="1"/>
          </p:cNvPicPr>
          <p:nvPr/>
        </p:nvPicPr>
        <p:blipFill>
          <a:blip r:embed="rId3"/>
          <a:srcRect/>
          <a:stretch>
            <a:fillRect/>
          </a:stretch>
        </p:blipFill>
        <p:spPr bwMode="auto">
          <a:xfrm>
            <a:off x="3116263" y="3452813"/>
            <a:ext cx="176212" cy="195262"/>
          </a:xfrm>
          <a:prstGeom prst="rect">
            <a:avLst/>
          </a:prstGeom>
          <a:noFill/>
          <a:ln w="9525">
            <a:noFill/>
            <a:miter lim="800000"/>
            <a:headEnd/>
            <a:tailEnd/>
          </a:ln>
        </p:spPr>
      </p:pic>
      <p:sp>
        <p:nvSpPr>
          <p:cNvPr id="67654" name="Line 76"/>
          <p:cNvSpPr>
            <a:spLocks noChangeShapeType="1"/>
          </p:cNvSpPr>
          <p:nvPr/>
        </p:nvSpPr>
        <p:spPr bwMode="auto">
          <a:xfrm flipH="1">
            <a:off x="1455738" y="3125788"/>
            <a:ext cx="282575" cy="336550"/>
          </a:xfrm>
          <a:prstGeom prst="line">
            <a:avLst/>
          </a:prstGeom>
          <a:noFill/>
          <a:ln w="19050">
            <a:solidFill>
              <a:schemeClr val="tx1"/>
            </a:solidFill>
            <a:prstDash val="sysDot"/>
            <a:round/>
            <a:headEnd/>
            <a:tailEnd type="triangle" w="med" len="med"/>
          </a:ln>
        </p:spPr>
        <p:txBody>
          <a:bodyPr wrap="none" anchor="ctr">
            <a:prstTxWarp prst="textNoShape">
              <a:avLst/>
            </a:prstTxWarp>
          </a:bodyPr>
          <a:lstStyle/>
          <a:p>
            <a:endParaRPr lang="es-ES_tradnl"/>
          </a:p>
        </p:txBody>
      </p:sp>
      <p:sp>
        <p:nvSpPr>
          <p:cNvPr id="67655" name="Line 77"/>
          <p:cNvSpPr>
            <a:spLocks noChangeShapeType="1"/>
          </p:cNvSpPr>
          <p:nvPr/>
        </p:nvSpPr>
        <p:spPr bwMode="auto">
          <a:xfrm flipV="1">
            <a:off x="1593850" y="2352675"/>
            <a:ext cx="0" cy="274638"/>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s-ES_tradnl"/>
          </a:p>
        </p:txBody>
      </p:sp>
      <p:sp>
        <p:nvSpPr>
          <p:cNvPr id="67656" name="Oval 78"/>
          <p:cNvSpPr>
            <a:spLocks noChangeArrowheads="1"/>
          </p:cNvSpPr>
          <p:nvPr/>
        </p:nvSpPr>
        <p:spPr bwMode="auto">
          <a:xfrm>
            <a:off x="1662113" y="2790825"/>
            <a:ext cx="192087" cy="234950"/>
          </a:xfrm>
          <a:prstGeom prst="ellipse">
            <a:avLst/>
          </a:prstGeom>
          <a:noFill/>
          <a:ln w="9525">
            <a:solidFill>
              <a:schemeClr val="tx1"/>
            </a:solidFill>
            <a:round/>
            <a:headEnd/>
            <a:tailEnd/>
          </a:ln>
        </p:spPr>
        <p:txBody>
          <a:bodyPr wrap="none" anchor="ctr">
            <a:prstTxWarp prst="textNoShape">
              <a:avLst/>
            </a:prstTxWarp>
          </a:bodyPr>
          <a:lstStyle/>
          <a:p>
            <a:pPr algn="ctr" eaLnBrk="0" hangingPunct="0"/>
            <a:r>
              <a:rPr lang="de-DE" sz="1200"/>
              <a:t>3</a:t>
            </a:r>
            <a:endParaRPr lang="de-DE"/>
          </a:p>
        </p:txBody>
      </p:sp>
      <p:grpSp>
        <p:nvGrpSpPr>
          <p:cNvPr id="67657" name="Group 79"/>
          <p:cNvGrpSpPr>
            <a:grpSpLocks/>
          </p:cNvGrpSpPr>
          <p:nvPr/>
        </p:nvGrpSpPr>
        <p:grpSpPr bwMode="auto">
          <a:xfrm flipH="1">
            <a:off x="1533525" y="2633663"/>
            <a:ext cx="123825" cy="654050"/>
            <a:chOff x="2034" y="1673"/>
            <a:chExt cx="284" cy="998"/>
          </a:xfrm>
        </p:grpSpPr>
        <p:grpSp>
          <p:nvGrpSpPr>
            <p:cNvPr id="67673" name="Group 80"/>
            <p:cNvGrpSpPr>
              <a:grpSpLocks/>
            </p:cNvGrpSpPr>
            <p:nvPr/>
          </p:nvGrpSpPr>
          <p:grpSpPr bwMode="auto">
            <a:xfrm>
              <a:off x="2040" y="1673"/>
              <a:ext cx="278" cy="249"/>
              <a:chOff x="2040" y="1673"/>
              <a:chExt cx="278" cy="249"/>
            </a:xfrm>
          </p:grpSpPr>
          <p:sp>
            <p:nvSpPr>
              <p:cNvPr id="67683" name="Freeform 81"/>
              <p:cNvSpPr>
                <a:spLocks/>
              </p:cNvSpPr>
              <p:nvPr/>
            </p:nvSpPr>
            <p:spPr bwMode="auto">
              <a:xfrm>
                <a:off x="2040" y="1673"/>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tx1"/>
                </a:solidFill>
                <a:round/>
                <a:headEnd/>
                <a:tailEnd/>
              </a:ln>
            </p:spPr>
            <p:txBody>
              <a:bodyPr wrap="none" anchor="ctr">
                <a:prstTxWarp prst="textNoShape">
                  <a:avLst/>
                </a:prstTxWarp>
              </a:bodyPr>
              <a:lstStyle/>
              <a:p>
                <a:endParaRPr lang="es-ES_tradnl"/>
              </a:p>
            </p:txBody>
          </p:sp>
          <p:sp>
            <p:nvSpPr>
              <p:cNvPr id="67684" name="Freeform 82"/>
              <p:cNvSpPr>
                <a:spLocks/>
              </p:cNvSpPr>
              <p:nvPr/>
            </p:nvSpPr>
            <p:spPr bwMode="auto">
              <a:xfrm>
                <a:off x="2040" y="1797"/>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tx1"/>
                </a:solidFill>
                <a:round/>
                <a:headEnd/>
                <a:tailEnd/>
              </a:ln>
            </p:spPr>
            <p:txBody>
              <a:bodyPr wrap="none" anchor="ctr">
                <a:prstTxWarp prst="textNoShape">
                  <a:avLst/>
                </a:prstTxWarp>
              </a:bodyPr>
              <a:lstStyle/>
              <a:p>
                <a:endParaRPr lang="es-ES_tradnl"/>
              </a:p>
            </p:txBody>
          </p:sp>
        </p:grpSp>
        <p:grpSp>
          <p:nvGrpSpPr>
            <p:cNvPr id="67674" name="Group 83"/>
            <p:cNvGrpSpPr>
              <a:grpSpLocks/>
            </p:cNvGrpSpPr>
            <p:nvPr/>
          </p:nvGrpSpPr>
          <p:grpSpPr bwMode="auto">
            <a:xfrm>
              <a:off x="2038" y="1923"/>
              <a:ext cx="278" cy="249"/>
              <a:chOff x="2040" y="1673"/>
              <a:chExt cx="278" cy="249"/>
            </a:xfrm>
          </p:grpSpPr>
          <p:sp>
            <p:nvSpPr>
              <p:cNvPr id="67681" name="Freeform 84"/>
              <p:cNvSpPr>
                <a:spLocks/>
              </p:cNvSpPr>
              <p:nvPr/>
            </p:nvSpPr>
            <p:spPr bwMode="auto">
              <a:xfrm>
                <a:off x="2040" y="1673"/>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tx1"/>
                </a:solidFill>
                <a:round/>
                <a:headEnd/>
                <a:tailEnd/>
              </a:ln>
            </p:spPr>
            <p:txBody>
              <a:bodyPr wrap="none" anchor="ctr">
                <a:prstTxWarp prst="textNoShape">
                  <a:avLst/>
                </a:prstTxWarp>
              </a:bodyPr>
              <a:lstStyle/>
              <a:p>
                <a:endParaRPr lang="es-ES_tradnl"/>
              </a:p>
            </p:txBody>
          </p:sp>
          <p:sp>
            <p:nvSpPr>
              <p:cNvPr id="67682" name="Freeform 85"/>
              <p:cNvSpPr>
                <a:spLocks/>
              </p:cNvSpPr>
              <p:nvPr/>
            </p:nvSpPr>
            <p:spPr bwMode="auto">
              <a:xfrm>
                <a:off x="2040" y="1797"/>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tx1"/>
                </a:solidFill>
                <a:round/>
                <a:headEnd/>
                <a:tailEnd/>
              </a:ln>
            </p:spPr>
            <p:txBody>
              <a:bodyPr wrap="none" anchor="ctr">
                <a:prstTxWarp prst="textNoShape">
                  <a:avLst/>
                </a:prstTxWarp>
              </a:bodyPr>
              <a:lstStyle/>
              <a:p>
                <a:endParaRPr lang="es-ES_tradnl"/>
              </a:p>
            </p:txBody>
          </p:sp>
        </p:grpSp>
        <p:grpSp>
          <p:nvGrpSpPr>
            <p:cNvPr id="67675" name="Group 86"/>
            <p:cNvGrpSpPr>
              <a:grpSpLocks/>
            </p:cNvGrpSpPr>
            <p:nvPr/>
          </p:nvGrpSpPr>
          <p:grpSpPr bwMode="auto">
            <a:xfrm>
              <a:off x="2036" y="2172"/>
              <a:ext cx="278" cy="249"/>
              <a:chOff x="2040" y="1673"/>
              <a:chExt cx="278" cy="249"/>
            </a:xfrm>
          </p:grpSpPr>
          <p:sp>
            <p:nvSpPr>
              <p:cNvPr id="67679" name="Freeform 87"/>
              <p:cNvSpPr>
                <a:spLocks/>
              </p:cNvSpPr>
              <p:nvPr/>
            </p:nvSpPr>
            <p:spPr bwMode="auto">
              <a:xfrm>
                <a:off x="2040" y="1673"/>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tx1"/>
                </a:solidFill>
                <a:round/>
                <a:headEnd/>
                <a:tailEnd/>
              </a:ln>
            </p:spPr>
            <p:txBody>
              <a:bodyPr wrap="none" anchor="ctr">
                <a:prstTxWarp prst="textNoShape">
                  <a:avLst/>
                </a:prstTxWarp>
              </a:bodyPr>
              <a:lstStyle/>
              <a:p>
                <a:endParaRPr lang="es-ES_tradnl"/>
              </a:p>
            </p:txBody>
          </p:sp>
          <p:sp>
            <p:nvSpPr>
              <p:cNvPr id="67680" name="Freeform 88"/>
              <p:cNvSpPr>
                <a:spLocks/>
              </p:cNvSpPr>
              <p:nvPr/>
            </p:nvSpPr>
            <p:spPr bwMode="auto">
              <a:xfrm>
                <a:off x="2040" y="1797"/>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tx1"/>
                </a:solidFill>
                <a:round/>
                <a:headEnd/>
                <a:tailEnd/>
              </a:ln>
            </p:spPr>
            <p:txBody>
              <a:bodyPr wrap="none" anchor="ctr">
                <a:prstTxWarp prst="textNoShape">
                  <a:avLst/>
                </a:prstTxWarp>
              </a:bodyPr>
              <a:lstStyle/>
              <a:p>
                <a:endParaRPr lang="es-ES_tradnl"/>
              </a:p>
            </p:txBody>
          </p:sp>
        </p:grpSp>
        <p:grpSp>
          <p:nvGrpSpPr>
            <p:cNvPr id="67676" name="Group 89"/>
            <p:cNvGrpSpPr>
              <a:grpSpLocks/>
            </p:cNvGrpSpPr>
            <p:nvPr/>
          </p:nvGrpSpPr>
          <p:grpSpPr bwMode="auto">
            <a:xfrm>
              <a:off x="2034" y="2422"/>
              <a:ext cx="278" cy="249"/>
              <a:chOff x="2040" y="1673"/>
              <a:chExt cx="278" cy="249"/>
            </a:xfrm>
          </p:grpSpPr>
          <p:sp>
            <p:nvSpPr>
              <p:cNvPr id="67677" name="Freeform 90"/>
              <p:cNvSpPr>
                <a:spLocks/>
              </p:cNvSpPr>
              <p:nvPr/>
            </p:nvSpPr>
            <p:spPr bwMode="auto">
              <a:xfrm>
                <a:off x="2040" y="1673"/>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tx1"/>
                </a:solidFill>
                <a:round/>
                <a:headEnd/>
                <a:tailEnd/>
              </a:ln>
            </p:spPr>
            <p:txBody>
              <a:bodyPr wrap="none" anchor="ctr">
                <a:prstTxWarp prst="textNoShape">
                  <a:avLst/>
                </a:prstTxWarp>
              </a:bodyPr>
              <a:lstStyle/>
              <a:p>
                <a:endParaRPr lang="es-ES_tradnl"/>
              </a:p>
            </p:txBody>
          </p:sp>
          <p:sp>
            <p:nvSpPr>
              <p:cNvPr id="67678" name="Freeform 91"/>
              <p:cNvSpPr>
                <a:spLocks/>
              </p:cNvSpPr>
              <p:nvPr/>
            </p:nvSpPr>
            <p:spPr bwMode="auto">
              <a:xfrm>
                <a:off x="2040" y="1797"/>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tx1"/>
                </a:solidFill>
                <a:round/>
                <a:headEnd/>
                <a:tailEnd/>
              </a:ln>
            </p:spPr>
            <p:txBody>
              <a:bodyPr wrap="none" anchor="ctr">
                <a:prstTxWarp prst="textNoShape">
                  <a:avLst/>
                </a:prstTxWarp>
              </a:bodyPr>
              <a:lstStyle/>
              <a:p>
                <a:endParaRPr lang="es-ES_tradnl"/>
              </a:p>
            </p:txBody>
          </p:sp>
        </p:grpSp>
      </p:grpSp>
      <p:grpSp>
        <p:nvGrpSpPr>
          <p:cNvPr id="67658" name="Group 92"/>
          <p:cNvGrpSpPr>
            <a:grpSpLocks/>
          </p:cNvGrpSpPr>
          <p:nvPr/>
        </p:nvGrpSpPr>
        <p:grpSpPr bwMode="auto">
          <a:xfrm rot="3674138" flipH="1">
            <a:off x="5249862" y="3733801"/>
            <a:ext cx="123825" cy="654050"/>
            <a:chOff x="2034" y="1673"/>
            <a:chExt cx="284" cy="998"/>
          </a:xfrm>
        </p:grpSpPr>
        <p:grpSp>
          <p:nvGrpSpPr>
            <p:cNvPr id="67661" name="Group 93"/>
            <p:cNvGrpSpPr>
              <a:grpSpLocks/>
            </p:cNvGrpSpPr>
            <p:nvPr/>
          </p:nvGrpSpPr>
          <p:grpSpPr bwMode="auto">
            <a:xfrm>
              <a:off x="2040" y="1673"/>
              <a:ext cx="278" cy="249"/>
              <a:chOff x="2040" y="1673"/>
              <a:chExt cx="278" cy="249"/>
            </a:xfrm>
          </p:grpSpPr>
          <p:sp>
            <p:nvSpPr>
              <p:cNvPr id="67671" name="Freeform 94"/>
              <p:cNvSpPr>
                <a:spLocks/>
              </p:cNvSpPr>
              <p:nvPr/>
            </p:nvSpPr>
            <p:spPr bwMode="auto">
              <a:xfrm>
                <a:off x="2040" y="1673"/>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tx1"/>
                </a:solidFill>
                <a:round/>
                <a:headEnd/>
                <a:tailEnd/>
              </a:ln>
            </p:spPr>
            <p:txBody>
              <a:bodyPr wrap="none" anchor="ctr">
                <a:prstTxWarp prst="textNoShape">
                  <a:avLst/>
                </a:prstTxWarp>
              </a:bodyPr>
              <a:lstStyle/>
              <a:p>
                <a:endParaRPr lang="es-ES_tradnl"/>
              </a:p>
            </p:txBody>
          </p:sp>
          <p:sp>
            <p:nvSpPr>
              <p:cNvPr id="67672" name="Freeform 95"/>
              <p:cNvSpPr>
                <a:spLocks/>
              </p:cNvSpPr>
              <p:nvPr/>
            </p:nvSpPr>
            <p:spPr bwMode="auto">
              <a:xfrm>
                <a:off x="2040" y="1797"/>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tx1"/>
                </a:solidFill>
                <a:round/>
                <a:headEnd/>
                <a:tailEnd/>
              </a:ln>
            </p:spPr>
            <p:txBody>
              <a:bodyPr wrap="none" anchor="ctr">
                <a:prstTxWarp prst="textNoShape">
                  <a:avLst/>
                </a:prstTxWarp>
              </a:bodyPr>
              <a:lstStyle/>
              <a:p>
                <a:endParaRPr lang="es-ES_tradnl"/>
              </a:p>
            </p:txBody>
          </p:sp>
        </p:grpSp>
        <p:grpSp>
          <p:nvGrpSpPr>
            <p:cNvPr id="67662" name="Group 96"/>
            <p:cNvGrpSpPr>
              <a:grpSpLocks/>
            </p:cNvGrpSpPr>
            <p:nvPr/>
          </p:nvGrpSpPr>
          <p:grpSpPr bwMode="auto">
            <a:xfrm>
              <a:off x="2038" y="1923"/>
              <a:ext cx="278" cy="249"/>
              <a:chOff x="2040" y="1673"/>
              <a:chExt cx="278" cy="249"/>
            </a:xfrm>
          </p:grpSpPr>
          <p:sp>
            <p:nvSpPr>
              <p:cNvPr id="67669" name="Freeform 97"/>
              <p:cNvSpPr>
                <a:spLocks/>
              </p:cNvSpPr>
              <p:nvPr/>
            </p:nvSpPr>
            <p:spPr bwMode="auto">
              <a:xfrm>
                <a:off x="2040" y="1673"/>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tx1"/>
                </a:solidFill>
                <a:round/>
                <a:headEnd/>
                <a:tailEnd/>
              </a:ln>
            </p:spPr>
            <p:txBody>
              <a:bodyPr wrap="none" anchor="ctr">
                <a:prstTxWarp prst="textNoShape">
                  <a:avLst/>
                </a:prstTxWarp>
              </a:bodyPr>
              <a:lstStyle/>
              <a:p>
                <a:endParaRPr lang="es-ES_tradnl"/>
              </a:p>
            </p:txBody>
          </p:sp>
          <p:sp>
            <p:nvSpPr>
              <p:cNvPr id="67670" name="Freeform 98"/>
              <p:cNvSpPr>
                <a:spLocks/>
              </p:cNvSpPr>
              <p:nvPr/>
            </p:nvSpPr>
            <p:spPr bwMode="auto">
              <a:xfrm>
                <a:off x="2040" y="1797"/>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tx1"/>
                </a:solidFill>
                <a:round/>
                <a:headEnd/>
                <a:tailEnd/>
              </a:ln>
            </p:spPr>
            <p:txBody>
              <a:bodyPr wrap="none" anchor="ctr">
                <a:prstTxWarp prst="textNoShape">
                  <a:avLst/>
                </a:prstTxWarp>
              </a:bodyPr>
              <a:lstStyle/>
              <a:p>
                <a:endParaRPr lang="es-ES_tradnl"/>
              </a:p>
            </p:txBody>
          </p:sp>
        </p:grpSp>
        <p:grpSp>
          <p:nvGrpSpPr>
            <p:cNvPr id="67663" name="Group 99"/>
            <p:cNvGrpSpPr>
              <a:grpSpLocks/>
            </p:cNvGrpSpPr>
            <p:nvPr/>
          </p:nvGrpSpPr>
          <p:grpSpPr bwMode="auto">
            <a:xfrm>
              <a:off x="2036" y="2172"/>
              <a:ext cx="278" cy="249"/>
              <a:chOff x="2040" y="1673"/>
              <a:chExt cx="278" cy="249"/>
            </a:xfrm>
          </p:grpSpPr>
          <p:sp>
            <p:nvSpPr>
              <p:cNvPr id="67667" name="Freeform 100"/>
              <p:cNvSpPr>
                <a:spLocks/>
              </p:cNvSpPr>
              <p:nvPr/>
            </p:nvSpPr>
            <p:spPr bwMode="auto">
              <a:xfrm>
                <a:off x="2040" y="1673"/>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tx1"/>
                </a:solidFill>
                <a:round/>
                <a:headEnd/>
                <a:tailEnd/>
              </a:ln>
            </p:spPr>
            <p:txBody>
              <a:bodyPr wrap="none" anchor="ctr">
                <a:prstTxWarp prst="textNoShape">
                  <a:avLst/>
                </a:prstTxWarp>
              </a:bodyPr>
              <a:lstStyle/>
              <a:p>
                <a:endParaRPr lang="es-ES_tradnl"/>
              </a:p>
            </p:txBody>
          </p:sp>
          <p:sp>
            <p:nvSpPr>
              <p:cNvPr id="67668" name="Freeform 101"/>
              <p:cNvSpPr>
                <a:spLocks/>
              </p:cNvSpPr>
              <p:nvPr/>
            </p:nvSpPr>
            <p:spPr bwMode="auto">
              <a:xfrm>
                <a:off x="2040" y="1797"/>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tx1"/>
                </a:solidFill>
                <a:round/>
                <a:headEnd/>
                <a:tailEnd/>
              </a:ln>
            </p:spPr>
            <p:txBody>
              <a:bodyPr wrap="none" anchor="ctr">
                <a:prstTxWarp prst="textNoShape">
                  <a:avLst/>
                </a:prstTxWarp>
              </a:bodyPr>
              <a:lstStyle/>
              <a:p>
                <a:endParaRPr lang="es-ES_tradnl"/>
              </a:p>
            </p:txBody>
          </p:sp>
        </p:grpSp>
        <p:grpSp>
          <p:nvGrpSpPr>
            <p:cNvPr id="67664" name="Group 102"/>
            <p:cNvGrpSpPr>
              <a:grpSpLocks/>
            </p:cNvGrpSpPr>
            <p:nvPr/>
          </p:nvGrpSpPr>
          <p:grpSpPr bwMode="auto">
            <a:xfrm>
              <a:off x="2034" y="2422"/>
              <a:ext cx="278" cy="249"/>
              <a:chOff x="2040" y="1673"/>
              <a:chExt cx="278" cy="249"/>
            </a:xfrm>
          </p:grpSpPr>
          <p:sp>
            <p:nvSpPr>
              <p:cNvPr id="67665" name="Freeform 103"/>
              <p:cNvSpPr>
                <a:spLocks/>
              </p:cNvSpPr>
              <p:nvPr/>
            </p:nvSpPr>
            <p:spPr bwMode="auto">
              <a:xfrm>
                <a:off x="2040" y="1673"/>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tx1"/>
                </a:solidFill>
                <a:round/>
                <a:headEnd/>
                <a:tailEnd/>
              </a:ln>
            </p:spPr>
            <p:txBody>
              <a:bodyPr wrap="none" anchor="ctr">
                <a:prstTxWarp prst="textNoShape">
                  <a:avLst/>
                </a:prstTxWarp>
              </a:bodyPr>
              <a:lstStyle/>
              <a:p>
                <a:endParaRPr lang="es-ES_tradnl"/>
              </a:p>
            </p:txBody>
          </p:sp>
          <p:sp>
            <p:nvSpPr>
              <p:cNvPr id="67666" name="Freeform 104"/>
              <p:cNvSpPr>
                <a:spLocks/>
              </p:cNvSpPr>
              <p:nvPr/>
            </p:nvSpPr>
            <p:spPr bwMode="auto">
              <a:xfrm>
                <a:off x="2040" y="1797"/>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tx1"/>
                </a:solidFill>
                <a:round/>
                <a:headEnd/>
                <a:tailEnd/>
              </a:ln>
            </p:spPr>
            <p:txBody>
              <a:bodyPr wrap="none" anchor="ctr">
                <a:prstTxWarp prst="textNoShape">
                  <a:avLst/>
                </a:prstTxWarp>
              </a:bodyPr>
              <a:lstStyle/>
              <a:p>
                <a:endParaRPr lang="es-ES_tradnl"/>
              </a:p>
            </p:txBody>
          </p:sp>
        </p:grpSp>
      </p:grpSp>
      <p:sp>
        <p:nvSpPr>
          <p:cNvPr id="67659" name="Rectangle 106"/>
          <p:cNvSpPr>
            <a:spLocks noChangeArrowheads="1"/>
          </p:cNvSpPr>
          <p:nvPr/>
        </p:nvSpPr>
        <p:spPr bwMode="auto">
          <a:xfrm>
            <a:off x="5568950" y="3460750"/>
            <a:ext cx="615950" cy="244475"/>
          </a:xfrm>
          <a:prstGeom prst="rect">
            <a:avLst/>
          </a:prstGeom>
          <a:noFill/>
          <a:ln w="9525">
            <a:noFill/>
            <a:miter lim="800000"/>
            <a:headEnd/>
            <a:tailEnd/>
          </a:ln>
        </p:spPr>
        <p:txBody>
          <a:bodyPr wrap="none">
            <a:prstTxWarp prst="textNoShape">
              <a:avLst/>
            </a:prstTxWarp>
            <a:spAutoFit/>
          </a:bodyPr>
          <a:lstStyle/>
          <a:p>
            <a:pPr eaLnBrk="0" hangingPunct="0"/>
            <a:r>
              <a:rPr sz="1000" noProof="1"/>
              <a:t>R</a:t>
            </a:r>
            <a:r>
              <a:rPr lang="es-CL" sz="1000"/>
              <a:t>ayos X</a:t>
            </a:r>
            <a:endParaRPr lang="de-DE" sz="1000"/>
          </a:p>
        </p:txBody>
      </p:sp>
      <p:sp>
        <p:nvSpPr>
          <p:cNvPr id="67660" name="Text Box 107"/>
          <p:cNvSpPr txBox="1">
            <a:spLocks noChangeArrowheads="1"/>
          </p:cNvSpPr>
          <p:nvPr/>
        </p:nvSpPr>
        <p:spPr bwMode="auto">
          <a:xfrm>
            <a:off x="176213" y="76200"/>
            <a:ext cx="3465512"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Rayos X: ¿Cómo se producen? ]</a:t>
            </a:r>
            <a:endParaRPr lang="en-US">
              <a:solidFill>
                <a:srgbClr val="3333CC"/>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Text Box 117"/>
          <p:cNvSpPr txBox="1">
            <a:spLocks noChangeArrowheads="1"/>
          </p:cNvSpPr>
          <p:nvPr/>
        </p:nvSpPr>
        <p:spPr bwMode="auto">
          <a:xfrm>
            <a:off x="176213" y="76200"/>
            <a:ext cx="1265237"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Rayos X ]</a:t>
            </a:r>
            <a:endParaRPr lang="en-US">
              <a:solidFill>
                <a:srgbClr val="3333CC"/>
              </a:solidFill>
            </a:endParaRPr>
          </a:p>
        </p:txBody>
      </p:sp>
      <p:sp>
        <p:nvSpPr>
          <p:cNvPr id="1025142" name="Freeform 118"/>
          <p:cNvSpPr>
            <a:spLocks/>
          </p:cNvSpPr>
          <p:nvPr/>
        </p:nvSpPr>
        <p:spPr bwMode="auto">
          <a:xfrm flipV="1">
            <a:off x="2689225" y="2533650"/>
            <a:ext cx="915988" cy="2298700"/>
          </a:xfrm>
          <a:custGeom>
            <a:avLst/>
            <a:gdLst>
              <a:gd name="T0" fmla="*/ 2147483647 w 480"/>
              <a:gd name="T1" fmla="*/ 2147483647 h 1200"/>
              <a:gd name="T2" fmla="*/ 0 w 480"/>
              <a:gd name="T3" fmla="*/ 2147483647 h 1200"/>
              <a:gd name="T4" fmla="*/ 2147483647 w 480"/>
              <a:gd name="T5" fmla="*/ 0 h 1200"/>
              <a:gd name="T6" fmla="*/ 2147483647 w 480"/>
              <a:gd name="T7" fmla="*/ 0 h 1200"/>
              <a:gd name="T8" fmla="*/ 2147483647 w 480"/>
              <a:gd name="T9" fmla="*/ 2147483647 h 1200"/>
              <a:gd name="T10" fmla="*/ 0 60000 65536"/>
              <a:gd name="T11" fmla="*/ 0 60000 65536"/>
              <a:gd name="T12" fmla="*/ 0 60000 65536"/>
              <a:gd name="T13" fmla="*/ 0 60000 65536"/>
              <a:gd name="T14" fmla="*/ 0 60000 65536"/>
              <a:gd name="T15" fmla="*/ 0 w 480"/>
              <a:gd name="T16" fmla="*/ 0 h 1200"/>
              <a:gd name="T17" fmla="*/ 480 w 480"/>
              <a:gd name="T18" fmla="*/ 1200 h 1200"/>
            </a:gdLst>
            <a:ahLst/>
            <a:cxnLst>
              <a:cxn ang="T10">
                <a:pos x="T0" y="T1"/>
              </a:cxn>
              <a:cxn ang="T11">
                <a:pos x="T2" y="T3"/>
              </a:cxn>
              <a:cxn ang="T12">
                <a:pos x="T4" y="T5"/>
              </a:cxn>
              <a:cxn ang="T13">
                <a:pos x="T6" y="T7"/>
              </a:cxn>
              <a:cxn ang="T14">
                <a:pos x="T8" y="T9"/>
              </a:cxn>
            </a:cxnLst>
            <a:rect l="T15" t="T16" r="T17" b="T18"/>
            <a:pathLst>
              <a:path w="480" h="1200">
                <a:moveTo>
                  <a:pt x="480" y="1200"/>
                </a:moveTo>
                <a:lnTo>
                  <a:pt x="0" y="1200"/>
                </a:lnTo>
                <a:lnTo>
                  <a:pt x="216" y="0"/>
                </a:lnTo>
                <a:lnTo>
                  <a:pt x="480" y="0"/>
                </a:lnTo>
                <a:lnTo>
                  <a:pt x="480" y="1200"/>
                </a:lnTo>
                <a:close/>
              </a:path>
            </a:pathLst>
          </a:custGeom>
          <a:solidFill>
            <a:srgbClr val="C0C0C0"/>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C0C0C0"/>
            </a:extrusionClr>
          </a:sp3d>
        </p:spPr>
        <p:txBody>
          <a:bodyPr wrap="none" anchor="ctr">
            <a:prstTxWarp prst="textNoShape">
              <a:avLst/>
            </a:prstTxWarp>
            <a:flatTx/>
          </a:bodyPr>
          <a:lstStyle/>
          <a:p>
            <a:endParaRPr lang="es-ES_tradnl"/>
          </a:p>
        </p:txBody>
      </p:sp>
      <p:sp>
        <p:nvSpPr>
          <p:cNvPr id="1025143" name="Oval 119"/>
          <p:cNvSpPr>
            <a:spLocks noChangeArrowheads="1"/>
          </p:cNvSpPr>
          <p:nvPr/>
        </p:nvSpPr>
        <p:spPr bwMode="auto">
          <a:xfrm>
            <a:off x="3089275" y="3444875"/>
            <a:ext cx="271463" cy="276225"/>
          </a:xfrm>
          <a:prstGeom prst="ellipse">
            <a:avLst/>
          </a:prstGeom>
          <a:gradFill rotWithShape="0">
            <a:gsLst>
              <a:gs pos="0">
                <a:schemeClr val="bg1"/>
              </a:gs>
              <a:gs pos="50000">
                <a:schemeClr val="bg1">
                  <a:gamma/>
                  <a:shade val="76078"/>
                  <a:invGamma/>
                </a:schemeClr>
              </a:gs>
              <a:gs pos="100000">
                <a:schemeClr val="bg1"/>
              </a:gs>
            </a:gsLst>
            <a:lin ang="2700000" scaled="1"/>
          </a:gradFill>
          <a:ln w="9525">
            <a:noFill/>
            <a:round/>
            <a:headEnd/>
            <a:tailEnd/>
          </a:ln>
          <a:effectLst/>
        </p:spPr>
        <p:txBody>
          <a:bodyPr wrap="none" anchor="ctr">
            <a:prstTxWarp prst="textNoShape">
              <a:avLst/>
            </a:prstTxWarp>
          </a:bodyPr>
          <a:lstStyle/>
          <a:p>
            <a:pPr>
              <a:defRPr/>
            </a:pPr>
            <a:endParaRPr lang="es-ES_tradnl"/>
          </a:p>
        </p:txBody>
      </p:sp>
      <p:grpSp>
        <p:nvGrpSpPr>
          <p:cNvPr id="2" name="Group 120"/>
          <p:cNvGrpSpPr>
            <a:grpSpLocks/>
          </p:cNvGrpSpPr>
          <p:nvPr/>
        </p:nvGrpSpPr>
        <p:grpSpPr bwMode="auto">
          <a:xfrm>
            <a:off x="1281113" y="4603750"/>
            <a:ext cx="1970087" cy="377825"/>
            <a:chOff x="876" y="1927"/>
            <a:chExt cx="1241" cy="238"/>
          </a:xfrm>
        </p:grpSpPr>
        <p:sp>
          <p:nvSpPr>
            <p:cNvPr id="69668" name="Text Box 121"/>
            <p:cNvSpPr txBox="1">
              <a:spLocks noChangeArrowheads="1"/>
            </p:cNvSpPr>
            <p:nvPr/>
          </p:nvSpPr>
          <p:spPr bwMode="auto">
            <a:xfrm>
              <a:off x="876" y="1934"/>
              <a:ext cx="955" cy="231"/>
            </a:xfrm>
            <a:prstGeom prst="rect">
              <a:avLst/>
            </a:prstGeom>
            <a:noFill/>
            <a:ln w="9525">
              <a:noFill/>
              <a:miter lim="800000"/>
              <a:headEnd/>
              <a:tailEnd/>
            </a:ln>
          </p:spPr>
          <p:txBody>
            <a:bodyPr>
              <a:prstTxWarp prst="textNoShape">
                <a:avLst/>
              </a:prstTxWarp>
              <a:spAutoFit/>
            </a:bodyPr>
            <a:lstStyle/>
            <a:p>
              <a:pPr algn="ctr" eaLnBrk="0" hangingPunct="0"/>
              <a:r>
                <a:rPr lang="de-DE" i="1">
                  <a:latin typeface="Arial" charset="0"/>
                </a:rPr>
                <a:t>objecto</a:t>
              </a:r>
            </a:p>
          </p:txBody>
        </p:sp>
        <p:sp>
          <p:nvSpPr>
            <p:cNvPr id="69669" name="Line 122"/>
            <p:cNvSpPr>
              <a:spLocks noChangeShapeType="1"/>
            </p:cNvSpPr>
            <p:nvPr/>
          </p:nvSpPr>
          <p:spPr bwMode="auto">
            <a:xfrm flipV="1">
              <a:off x="1724" y="1927"/>
              <a:ext cx="393" cy="103"/>
            </a:xfrm>
            <a:prstGeom prst="line">
              <a:avLst/>
            </a:prstGeom>
            <a:noFill/>
            <a:ln w="9525">
              <a:solidFill>
                <a:schemeClr val="tx1"/>
              </a:solidFill>
              <a:round/>
              <a:headEnd/>
              <a:tailEnd/>
            </a:ln>
          </p:spPr>
          <p:txBody>
            <a:bodyPr wrap="none" anchor="ctr">
              <a:prstTxWarp prst="textNoShape">
                <a:avLst/>
              </a:prstTxWarp>
            </a:bodyPr>
            <a:lstStyle/>
            <a:p>
              <a:endParaRPr lang="es-ES_tradnl"/>
            </a:p>
          </p:txBody>
        </p:sp>
      </p:grpSp>
      <p:grpSp>
        <p:nvGrpSpPr>
          <p:cNvPr id="3" name="Group 123"/>
          <p:cNvGrpSpPr>
            <a:grpSpLocks/>
          </p:cNvGrpSpPr>
          <p:nvPr/>
        </p:nvGrpSpPr>
        <p:grpSpPr bwMode="auto">
          <a:xfrm>
            <a:off x="1343025" y="2578100"/>
            <a:ext cx="1827213" cy="949325"/>
            <a:chOff x="915" y="651"/>
            <a:chExt cx="1151" cy="598"/>
          </a:xfrm>
        </p:grpSpPr>
        <p:sp>
          <p:nvSpPr>
            <p:cNvPr id="69666" name="Text Box 124"/>
            <p:cNvSpPr txBox="1">
              <a:spLocks noChangeArrowheads="1"/>
            </p:cNvSpPr>
            <p:nvPr/>
          </p:nvSpPr>
          <p:spPr bwMode="auto">
            <a:xfrm>
              <a:off x="915" y="651"/>
              <a:ext cx="748" cy="231"/>
            </a:xfrm>
            <a:prstGeom prst="rect">
              <a:avLst/>
            </a:prstGeom>
            <a:noFill/>
            <a:ln w="9525">
              <a:noFill/>
              <a:miter lim="800000"/>
              <a:headEnd/>
              <a:tailEnd/>
            </a:ln>
          </p:spPr>
          <p:txBody>
            <a:bodyPr>
              <a:prstTxWarp prst="textNoShape">
                <a:avLst/>
              </a:prstTxWarp>
              <a:spAutoFit/>
            </a:bodyPr>
            <a:lstStyle/>
            <a:p>
              <a:pPr algn="ctr" eaLnBrk="0" hangingPunct="0"/>
              <a:r>
                <a:rPr lang="de-DE" i="1">
                  <a:latin typeface="Arial" charset="0"/>
                </a:rPr>
                <a:t>anomalía</a:t>
              </a:r>
            </a:p>
          </p:txBody>
        </p:sp>
        <p:sp>
          <p:nvSpPr>
            <p:cNvPr id="69667" name="Line 125"/>
            <p:cNvSpPr>
              <a:spLocks noChangeShapeType="1"/>
            </p:cNvSpPr>
            <p:nvPr/>
          </p:nvSpPr>
          <p:spPr bwMode="auto">
            <a:xfrm>
              <a:off x="1591" y="837"/>
              <a:ext cx="475" cy="412"/>
            </a:xfrm>
            <a:prstGeom prst="line">
              <a:avLst/>
            </a:prstGeom>
            <a:noFill/>
            <a:ln w="9525">
              <a:solidFill>
                <a:schemeClr val="tx1"/>
              </a:solidFill>
              <a:round/>
              <a:headEnd/>
              <a:tailEnd/>
            </a:ln>
          </p:spPr>
          <p:txBody>
            <a:bodyPr wrap="none" anchor="ctr">
              <a:prstTxWarp prst="textNoShape">
                <a:avLst/>
              </a:prstTxWarp>
            </a:bodyPr>
            <a:lstStyle/>
            <a:p>
              <a:endParaRPr lang="es-ES_tradnl"/>
            </a:p>
          </p:txBody>
        </p:sp>
      </p:grpSp>
      <p:grpSp>
        <p:nvGrpSpPr>
          <p:cNvPr id="4" name="Group 126"/>
          <p:cNvGrpSpPr>
            <a:grpSpLocks/>
          </p:cNvGrpSpPr>
          <p:nvPr/>
        </p:nvGrpSpPr>
        <p:grpSpPr bwMode="auto">
          <a:xfrm>
            <a:off x="1038225" y="2709863"/>
            <a:ext cx="3776663" cy="2070100"/>
            <a:chOff x="558" y="1611"/>
            <a:chExt cx="2379" cy="1304"/>
          </a:xfrm>
        </p:grpSpPr>
        <p:grpSp>
          <p:nvGrpSpPr>
            <p:cNvPr id="69658" name="Group 127"/>
            <p:cNvGrpSpPr>
              <a:grpSpLocks/>
            </p:cNvGrpSpPr>
            <p:nvPr/>
          </p:nvGrpSpPr>
          <p:grpSpPr bwMode="auto">
            <a:xfrm>
              <a:off x="720" y="1969"/>
              <a:ext cx="340" cy="384"/>
              <a:chOff x="1431" y="2016"/>
              <a:chExt cx="285" cy="318"/>
            </a:xfrm>
          </p:grpSpPr>
          <p:sp>
            <p:nvSpPr>
              <p:cNvPr id="69662" name="Oval 128"/>
              <p:cNvSpPr>
                <a:spLocks noChangeArrowheads="1"/>
              </p:cNvSpPr>
              <p:nvPr/>
            </p:nvSpPr>
            <p:spPr bwMode="auto">
              <a:xfrm>
                <a:off x="1431" y="2022"/>
                <a:ext cx="285" cy="312"/>
              </a:xfrm>
              <a:prstGeom prst="ellipse">
                <a:avLst/>
              </a:prstGeom>
              <a:solidFill>
                <a:schemeClr val="bg1"/>
              </a:solidFill>
              <a:ln w="28575">
                <a:solidFill>
                  <a:schemeClr val="tx1"/>
                </a:solidFill>
                <a:round/>
                <a:headEnd/>
                <a:tailEnd/>
              </a:ln>
            </p:spPr>
            <p:txBody>
              <a:bodyPr wrap="none" anchor="ctr">
                <a:prstTxWarp prst="textNoShape">
                  <a:avLst/>
                </a:prstTxWarp>
              </a:bodyPr>
              <a:lstStyle/>
              <a:p>
                <a:endParaRPr lang="es-ES_tradnl"/>
              </a:p>
            </p:txBody>
          </p:sp>
          <p:sp>
            <p:nvSpPr>
              <p:cNvPr id="69663" name="Line 129"/>
              <p:cNvSpPr>
                <a:spLocks noChangeShapeType="1"/>
              </p:cNvSpPr>
              <p:nvPr/>
            </p:nvSpPr>
            <p:spPr bwMode="auto">
              <a:xfrm flipH="1">
                <a:off x="1572" y="2016"/>
                <a:ext cx="0" cy="165"/>
              </a:xfrm>
              <a:prstGeom prst="line">
                <a:avLst/>
              </a:prstGeom>
              <a:noFill/>
              <a:ln w="28575">
                <a:solidFill>
                  <a:schemeClr val="tx1"/>
                </a:solidFill>
                <a:round/>
                <a:headEnd/>
                <a:tailEnd/>
              </a:ln>
            </p:spPr>
            <p:txBody>
              <a:bodyPr wrap="none" anchor="ctr">
                <a:prstTxWarp prst="textNoShape">
                  <a:avLst/>
                </a:prstTxWarp>
              </a:bodyPr>
              <a:lstStyle/>
              <a:p>
                <a:endParaRPr lang="es-ES_tradnl"/>
              </a:p>
            </p:txBody>
          </p:sp>
          <p:sp>
            <p:nvSpPr>
              <p:cNvPr id="69664" name="Line 130"/>
              <p:cNvSpPr>
                <a:spLocks noChangeShapeType="1"/>
              </p:cNvSpPr>
              <p:nvPr/>
            </p:nvSpPr>
            <p:spPr bwMode="auto">
              <a:xfrm flipH="1">
                <a:off x="1533" y="2130"/>
                <a:ext cx="81" cy="87"/>
              </a:xfrm>
              <a:prstGeom prst="line">
                <a:avLst/>
              </a:prstGeom>
              <a:noFill/>
              <a:ln w="28575">
                <a:solidFill>
                  <a:schemeClr val="tx1"/>
                </a:solidFill>
                <a:round/>
                <a:headEnd/>
                <a:tailEnd/>
              </a:ln>
            </p:spPr>
            <p:txBody>
              <a:bodyPr wrap="none" anchor="ctr">
                <a:prstTxWarp prst="textNoShape">
                  <a:avLst/>
                </a:prstTxWarp>
              </a:bodyPr>
              <a:lstStyle/>
              <a:p>
                <a:endParaRPr lang="es-ES_tradnl"/>
              </a:p>
            </p:txBody>
          </p:sp>
          <p:sp>
            <p:nvSpPr>
              <p:cNvPr id="69665" name="AutoShape 131"/>
              <p:cNvSpPr>
                <a:spLocks noChangeArrowheads="1"/>
              </p:cNvSpPr>
              <p:nvPr/>
            </p:nvSpPr>
            <p:spPr bwMode="auto">
              <a:xfrm rot="-5400000">
                <a:off x="1535" y="2269"/>
                <a:ext cx="78" cy="47"/>
              </a:xfrm>
              <a:prstGeom prst="flowChartDelay">
                <a:avLst/>
              </a:prstGeom>
              <a:solidFill>
                <a:schemeClr val="bg1"/>
              </a:solidFill>
              <a:ln w="28575">
                <a:solidFill>
                  <a:schemeClr val="tx1"/>
                </a:solidFill>
                <a:miter lim="800000"/>
                <a:headEnd/>
                <a:tailEnd/>
              </a:ln>
            </p:spPr>
            <p:txBody>
              <a:bodyPr wrap="none" anchor="ctr">
                <a:prstTxWarp prst="textNoShape">
                  <a:avLst/>
                </a:prstTxWarp>
              </a:bodyPr>
              <a:lstStyle/>
              <a:p>
                <a:endParaRPr lang="es-ES_tradnl"/>
              </a:p>
            </p:txBody>
          </p:sp>
        </p:grpSp>
        <p:sp>
          <p:nvSpPr>
            <p:cNvPr id="69659" name="Rectangle 132" descr="Dark horizontal"/>
            <p:cNvSpPr>
              <a:spLocks noChangeArrowheads="1"/>
            </p:cNvSpPr>
            <p:nvPr/>
          </p:nvSpPr>
          <p:spPr bwMode="auto">
            <a:xfrm>
              <a:off x="2559" y="1611"/>
              <a:ext cx="64" cy="1031"/>
            </a:xfrm>
            <a:prstGeom prst="rect">
              <a:avLst/>
            </a:prstGeom>
            <a:pattFill prst="dkHorz">
              <a:fgClr>
                <a:schemeClr val="bg2"/>
              </a:fgClr>
              <a:bgClr>
                <a:srgbClr val="FFFFFF"/>
              </a:bgClr>
            </a:pattFill>
            <a:ln w="9525">
              <a:solidFill>
                <a:schemeClr val="tx1"/>
              </a:solidFill>
              <a:miter lim="800000"/>
              <a:headEnd/>
              <a:tailEnd/>
            </a:ln>
          </p:spPr>
          <p:txBody>
            <a:bodyPr wrap="none" anchor="ctr">
              <a:prstTxWarp prst="textNoShape">
                <a:avLst/>
              </a:prstTxWarp>
            </a:bodyPr>
            <a:lstStyle/>
            <a:p>
              <a:endParaRPr lang="es-ES_tradnl"/>
            </a:p>
          </p:txBody>
        </p:sp>
        <p:sp>
          <p:nvSpPr>
            <p:cNvPr id="69660" name="Text Box 133"/>
            <p:cNvSpPr txBox="1">
              <a:spLocks noChangeArrowheads="1"/>
            </p:cNvSpPr>
            <p:nvPr/>
          </p:nvSpPr>
          <p:spPr bwMode="auto">
            <a:xfrm>
              <a:off x="558" y="2369"/>
              <a:ext cx="620" cy="404"/>
            </a:xfrm>
            <a:prstGeom prst="rect">
              <a:avLst/>
            </a:prstGeom>
            <a:noFill/>
            <a:ln w="9525">
              <a:noFill/>
              <a:miter lim="800000"/>
              <a:headEnd/>
              <a:tailEnd/>
            </a:ln>
          </p:spPr>
          <p:txBody>
            <a:bodyPr wrap="none">
              <a:prstTxWarp prst="textNoShape">
                <a:avLst/>
              </a:prstTxWarp>
              <a:spAutoFit/>
            </a:bodyPr>
            <a:lstStyle/>
            <a:p>
              <a:pPr algn="ctr" eaLnBrk="0" hangingPunct="0"/>
              <a:r>
                <a:rPr lang="de-DE" i="1">
                  <a:latin typeface="Arial" charset="0"/>
                </a:rPr>
                <a:t>fuente</a:t>
              </a:r>
            </a:p>
            <a:p>
              <a:pPr algn="ctr" eaLnBrk="0" hangingPunct="0"/>
              <a:r>
                <a:rPr lang="de-DE" i="1">
                  <a:latin typeface="Arial" charset="0"/>
                </a:rPr>
                <a:t> rayos x</a:t>
              </a:r>
            </a:p>
          </p:txBody>
        </p:sp>
        <p:sp>
          <p:nvSpPr>
            <p:cNvPr id="69661" name="Text Box 134"/>
            <p:cNvSpPr txBox="1">
              <a:spLocks noChangeArrowheads="1"/>
            </p:cNvSpPr>
            <p:nvPr/>
          </p:nvSpPr>
          <p:spPr bwMode="auto">
            <a:xfrm>
              <a:off x="2301" y="2683"/>
              <a:ext cx="636" cy="232"/>
            </a:xfrm>
            <a:prstGeom prst="rect">
              <a:avLst/>
            </a:prstGeom>
            <a:noFill/>
            <a:ln w="9525">
              <a:noFill/>
              <a:miter lim="800000"/>
              <a:headEnd/>
              <a:tailEnd/>
            </a:ln>
          </p:spPr>
          <p:txBody>
            <a:bodyPr wrap="none">
              <a:prstTxWarp prst="textNoShape">
                <a:avLst/>
              </a:prstTxWarp>
              <a:spAutoFit/>
            </a:bodyPr>
            <a:lstStyle/>
            <a:p>
              <a:pPr eaLnBrk="0" hangingPunct="0"/>
              <a:r>
                <a:rPr lang="de-DE" i="1">
                  <a:latin typeface="Arial" charset="0"/>
                </a:rPr>
                <a:t>detector</a:t>
              </a:r>
            </a:p>
          </p:txBody>
        </p:sp>
      </p:grpSp>
      <p:sp>
        <p:nvSpPr>
          <p:cNvPr id="1025159" name="Line 135"/>
          <p:cNvSpPr>
            <a:spLocks noChangeShapeType="1"/>
          </p:cNvSpPr>
          <p:nvPr/>
        </p:nvSpPr>
        <p:spPr bwMode="auto">
          <a:xfrm>
            <a:off x="4724400" y="3536950"/>
            <a:ext cx="1090613" cy="0"/>
          </a:xfrm>
          <a:prstGeom prst="line">
            <a:avLst/>
          </a:prstGeom>
          <a:noFill/>
          <a:ln w="28575">
            <a:solidFill>
              <a:srgbClr val="FFFF00"/>
            </a:solidFill>
            <a:round/>
            <a:headEnd/>
            <a:tailEnd type="triangle" w="med" len="med"/>
          </a:ln>
        </p:spPr>
        <p:txBody>
          <a:bodyPr wrap="none" anchor="ctr">
            <a:prstTxWarp prst="textNoShape">
              <a:avLst/>
            </a:prstTxWarp>
          </a:bodyPr>
          <a:lstStyle/>
          <a:p>
            <a:endParaRPr lang="es-ES_tradnl"/>
          </a:p>
        </p:txBody>
      </p:sp>
      <p:grpSp>
        <p:nvGrpSpPr>
          <p:cNvPr id="6" name="Group 136"/>
          <p:cNvGrpSpPr>
            <a:grpSpLocks/>
          </p:cNvGrpSpPr>
          <p:nvPr/>
        </p:nvGrpSpPr>
        <p:grpSpPr bwMode="auto">
          <a:xfrm>
            <a:off x="1589088" y="2936875"/>
            <a:ext cx="2641600" cy="1289050"/>
            <a:chOff x="1070" y="877"/>
            <a:chExt cx="1664" cy="812"/>
          </a:xfrm>
        </p:grpSpPr>
        <p:sp>
          <p:nvSpPr>
            <p:cNvPr id="69649" name="Line 137"/>
            <p:cNvSpPr>
              <a:spLocks noChangeShapeType="1"/>
            </p:cNvSpPr>
            <p:nvPr/>
          </p:nvSpPr>
          <p:spPr bwMode="auto">
            <a:xfrm flipV="1">
              <a:off x="1070" y="877"/>
              <a:ext cx="1660" cy="406"/>
            </a:xfrm>
            <a:prstGeom prst="line">
              <a:avLst/>
            </a:prstGeom>
            <a:noFill/>
            <a:ln w="12700">
              <a:solidFill>
                <a:schemeClr val="tx1"/>
              </a:solidFill>
              <a:prstDash val="dash"/>
              <a:round/>
              <a:headEnd/>
              <a:tailEnd/>
            </a:ln>
          </p:spPr>
          <p:txBody>
            <a:bodyPr wrap="none" anchor="ctr">
              <a:prstTxWarp prst="textNoShape">
                <a:avLst/>
              </a:prstTxWarp>
            </a:bodyPr>
            <a:lstStyle/>
            <a:p>
              <a:endParaRPr lang="es-ES_tradnl"/>
            </a:p>
          </p:txBody>
        </p:sp>
        <p:sp>
          <p:nvSpPr>
            <p:cNvPr id="69650" name="Line 138"/>
            <p:cNvSpPr>
              <a:spLocks noChangeShapeType="1"/>
            </p:cNvSpPr>
            <p:nvPr/>
          </p:nvSpPr>
          <p:spPr bwMode="auto">
            <a:xfrm>
              <a:off x="1070" y="1283"/>
              <a:ext cx="1660" cy="406"/>
            </a:xfrm>
            <a:prstGeom prst="line">
              <a:avLst/>
            </a:prstGeom>
            <a:noFill/>
            <a:ln w="12700">
              <a:solidFill>
                <a:schemeClr val="tx1"/>
              </a:solidFill>
              <a:prstDash val="dash"/>
              <a:round/>
              <a:headEnd/>
              <a:tailEnd/>
            </a:ln>
          </p:spPr>
          <p:txBody>
            <a:bodyPr wrap="none" anchor="ctr">
              <a:prstTxWarp prst="textNoShape">
                <a:avLst/>
              </a:prstTxWarp>
            </a:bodyPr>
            <a:lstStyle/>
            <a:p>
              <a:endParaRPr lang="es-ES_tradnl"/>
            </a:p>
          </p:txBody>
        </p:sp>
        <p:sp>
          <p:nvSpPr>
            <p:cNvPr id="69651" name="Line 139"/>
            <p:cNvSpPr>
              <a:spLocks noChangeShapeType="1"/>
            </p:cNvSpPr>
            <p:nvPr/>
          </p:nvSpPr>
          <p:spPr bwMode="auto">
            <a:xfrm flipV="1">
              <a:off x="1070" y="993"/>
              <a:ext cx="1660" cy="290"/>
            </a:xfrm>
            <a:prstGeom prst="line">
              <a:avLst/>
            </a:prstGeom>
            <a:noFill/>
            <a:ln w="12700">
              <a:solidFill>
                <a:schemeClr val="tx1"/>
              </a:solidFill>
              <a:prstDash val="dash"/>
              <a:round/>
              <a:headEnd/>
              <a:tailEnd/>
            </a:ln>
          </p:spPr>
          <p:txBody>
            <a:bodyPr wrap="none" anchor="ctr">
              <a:prstTxWarp prst="textNoShape">
                <a:avLst/>
              </a:prstTxWarp>
            </a:bodyPr>
            <a:lstStyle/>
            <a:p>
              <a:endParaRPr lang="es-ES_tradnl"/>
            </a:p>
          </p:txBody>
        </p:sp>
        <p:sp>
          <p:nvSpPr>
            <p:cNvPr id="69652" name="Line 140"/>
            <p:cNvSpPr>
              <a:spLocks noChangeShapeType="1"/>
            </p:cNvSpPr>
            <p:nvPr/>
          </p:nvSpPr>
          <p:spPr bwMode="auto">
            <a:xfrm>
              <a:off x="1070" y="1283"/>
              <a:ext cx="1660" cy="322"/>
            </a:xfrm>
            <a:prstGeom prst="line">
              <a:avLst/>
            </a:prstGeom>
            <a:noFill/>
            <a:ln w="12700">
              <a:solidFill>
                <a:schemeClr val="tx1"/>
              </a:solidFill>
              <a:prstDash val="dash"/>
              <a:round/>
              <a:headEnd/>
              <a:tailEnd/>
            </a:ln>
          </p:spPr>
          <p:txBody>
            <a:bodyPr wrap="none" anchor="ctr">
              <a:prstTxWarp prst="textNoShape">
                <a:avLst/>
              </a:prstTxWarp>
            </a:bodyPr>
            <a:lstStyle/>
            <a:p>
              <a:endParaRPr lang="es-ES_tradnl"/>
            </a:p>
          </p:txBody>
        </p:sp>
        <p:sp>
          <p:nvSpPr>
            <p:cNvPr id="69653" name="Line 141"/>
            <p:cNvSpPr>
              <a:spLocks noChangeShapeType="1"/>
            </p:cNvSpPr>
            <p:nvPr/>
          </p:nvSpPr>
          <p:spPr bwMode="auto">
            <a:xfrm flipH="1" flipV="1">
              <a:off x="1070" y="1283"/>
              <a:ext cx="1660" cy="214"/>
            </a:xfrm>
            <a:prstGeom prst="line">
              <a:avLst/>
            </a:prstGeom>
            <a:noFill/>
            <a:ln w="12700">
              <a:solidFill>
                <a:schemeClr val="tx1"/>
              </a:solidFill>
              <a:prstDash val="dash"/>
              <a:round/>
              <a:headEnd/>
              <a:tailEnd/>
            </a:ln>
          </p:spPr>
          <p:txBody>
            <a:bodyPr wrap="none" anchor="ctr">
              <a:prstTxWarp prst="textNoShape">
                <a:avLst/>
              </a:prstTxWarp>
            </a:bodyPr>
            <a:lstStyle/>
            <a:p>
              <a:endParaRPr lang="es-ES_tradnl"/>
            </a:p>
          </p:txBody>
        </p:sp>
        <p:sp>
          <p:nvSpPr>
            <p:cNvPr id="69654" name="Line 142"/>
            <p:cNvSpPr>
              <a:spLocks noChangeShapeType="1"/>
            </p:cNvSpPr>
            <p:nvPr/>
          </p:nvSpPr>
          <p:spPr bwMode="auto">
            <a:xfrm flipH="1">
              <a:off x="1070" y="1178"/>
              <a:ext cx="1653" cy="105"/>
            </a:xfrm>
            <a:prstGeom prst="line">
              <a:avLst/>
            </a:prstGeom>
            <a:noFill/>
            <a:ln w="12700">
              <a:solidFill>
                <a:schemeClr val="tx1"/>
              </a:solidFill>
              <a:prstDash val="dash"/>
              <a:round/>
              <a:headEnd/>
              <a:tailEnd/>
            </a:ln>
          </p:spPr>
          <p:txBody>
            <a:bodyPr wrap="none" anchor="ctr">
              <a:prstTxWarp prst="textNoShape">
                <a:avLst/>
              </a:prstTxWarp>
            </a:bodyPr>
            <a:lstStyle/>
            <a:p>
              <a:endParaRPr lang="es-ES_tradnl"/>
            </a:p>
          </p:txBody>
        </p:sp>
        <p:sp>
          <p:nvSpPr>
            <p:cNvPr id="69655" name="Line 143"/>
            <p:cNvSpPr>
              <a:spLocks noChangeShapeType="1"/>
            </p:cNvSpPr>
            <p:nvPr/>
          </p:nvSpPr>
          <p:spPr bwMode="auto">
            <a:xfrm flipV="1">
              <a:off x="1070" y="1282"/>
              <a:ext cx="1656" cy="1"/>
            </a:xfrm>
            <a:prstGeom prst="line">
              <a:avLst/>
            </a:prstGeom>
            <a:noFill/>
            <a:ln w="12700">
              <a:solidFill>
                <a:schemeClr val="tx1"/>
              </a:solidFill>
              <a:prstDash val="dash"/>
              <a:round/>
              <a:headEnd/>
              <a:tailEnd/>
            </a:ln>
          </p:spPr>
          <p:txBody>
            <a:bodyPr wrap="none" anchor="ctr">
              <a:prstTxWarp prst="textNoShape">
                <a:avLst/>
              </a:prstTxWarp>
            </a:bodyPr>
            <a:lstStyle/>
            <a:p>
              <a:endParaRPr lang="es-ES_tradnl"/>
            </a:p>
          </p:txBody>
        </p:sp>
        <p:sp>
          <p:nvSpPr>
            <p:cNvPr id="69656" name="Line 144"/>
            <p:cNvSpPr>
              <a:spLocks noChangeShapeType="1"/>
            </p:cNvSpPr>
            <p:nvPr/>
          </p:nvSpPr>
          <p:spPr bwMode="auto">
            <a:xfrm>
              <a:off x="1070" y="1283"/>
              <a:ext cx="1664" cy="116"/>
            </a:xfrm>
            <a:prstGeom prst="line">
              <a:avLst/>
            </a:prstGeom>
            <a:noFill/>
            <a:ln w="12700">
              <a:solidFill>
                <a:schemeClr val="tx1"/>
              </a:solidFill>
              <a:prstDash val="dash"/>
              <a:round/>
              <a:headEnd/>
              <a:tailEnd/>
            </a:ln>
          </p:spPr>
          <p:txBody>
            <a:bodyPr wrap="none" anchor="ctr">
              <a:prstTxWarp prst="textNoShape">
                <a:avLst/>
              </a:prstTxWarp>
            </a:bodyPr>
            <a:lstStyle/>
            <a:p>
              <a:endParaRPr lang="es-ES_tradnl"/>
            </a:p>
          </p:txBody>
        </p:sp>
        <p:sp>
          <p:nvSpPr>
            <p:cNvPr id="69657" name="Line 145"/>
            <p:cNvSpPr>
              <a:spLocks noChangeShapeType="1"/>
            </p:cNvSpPr>
            <p:nvPr/>
          </p:nvSpPr>
          <p:spPr bwMode="auto">
            <a:xfrm flipV="1">
              <a:off x="1074" y="1084"/>
              <a:ext cx="1656" cy="199"/>
            </a:xfrm>
            <a:prstGeom prst="line">
              <a:avLst/>
            </a:prstGeom>
            <a:noFill/>
            <a:ln w="12700">
              <a:solidFill>
                <a:schemeClr val="tx1"/>
              </a:solidFill>
              <a:prstDash val="dash"/>
              <a:round/>
              <a:headEnd/>
              <a:tailEnd/>
            </a:ln>
          </p:spPr>
          <p:txBody>
            <a:bodyPr wrap="none" anchor="ctr">
              <a:prstTxWarp prst="textNoShape">
                <a:avLst/>
              </a:prstTxWarp>
            </a:bodyPr>
            <a:lstStyle/>
            <a:p>
              <a:endParaRPr lang="es-ES_tradnl"/>
            </a:p>
          </p:txBody>
        </p:sp>
      </p:grpSp>
      <p:sp>
        <p:nvSpPr>
          <p:cNvPr id="1025170" name="Line 146"/>
          <p:cNvSpPr>
            <a:spLocks noChangeShapeType="1"/>
          </p:cNvSpPr>
          <p:nvPr/>
        </p:nvSpPr>
        <p:spPr bwMode="auto">
          <a:xfrm>
            <a:off x="4724400" y="3536950"/>
            <a:ext cx="1090613" cy="0"/>
          </a:xfrm>
          <a:prstGeom prst="line">
            <a:avLst/>
          </a:prstGeom>
          <a:noFill/>
          <a:ln w="28575">
            <a:solidFill>
              <a:srgbClr val="FF0000"/>
            </a:solidFill>
            <a:round/>
            <a:headEnd/>
            <a:tailEnd type="triangle" w="med" len="med"/>
          </a:ln>
        </p:spPr>
        <p:txBody>
          <a:bodyPr wrap="none" anchor="ctr">
            <a:prstTxWarp prst="textNoShape">
              <a:avLst/>
            </a:prstTxWarp>
          </a:bodyPr>
          <a:lstStyle/>
          <a:p>
            <a:endParaRPr lang="es-ES_tradnl"/>
          </a:p>
        </p:txBody>
      </p:sp>
      <p:grpSp>
        <p:nvGrpSpPr>
          <p:cNvPr id="7" name="Group 147"/>
          <p:cNvGrpSpPr>
            <a:grpSpLocks/>
          </p:cNvGrpSpPr>
          <p:nvPr/>
        </p:nvGrpSpPr>
        <p:grpSpPr bwMode="auto">
          <a:xfrm>
            <a:off x="6032500" y="2565400"/>
            <a:ext cx="2249488" cy="2328863"/>
            <a:chOff x="3816" y="1616"/>
            <a:chExt cx="1417" cy="1467"/>
          </a:xfrm>
        </p:grpSpPr>
        <p:grpSp>
          <p:nvGrpSpPr>
            <p:cNvPr id="69645" name="Group 148"/>
            <p:cNvGrpSpPr>
              <a:grpSpLocks/>
            </p:cNvGrpSpPr>
            <p:nvPr/>
          </p:nvGrpSpPr>
          <p:grpSpPr bwMode="auto">
            <a:xfrm>
              <a:off x="3819" y="1621"/>
              <a:ext cx="1414" cy="1462"/>
              <a:chOff x="3888" y="648"/>
              <a:chExt cx="1414" cy="1462"/>
            </a:xfrm>
          </p:grpSpPr>
          <p:sp>
            <p:nvSpPr>
              <p:cNvPr id="69647" name="Text Box 149"/>
              <p:cNvSpPr txBox="1">
                <a:spLocks noChangeArrowheads="1"/>
              </p:cNvSpPr>
              <p:nvPr/>
            </p:nvSpPr>
            <p:spPr bwMode="auto">
              <a:xfrm>
                <a:off x="4002" y="1879"/>
                <a:ext cx="1300" cy="231"/>
              </a:xfrm>
              <a:prstGeom prst="rect">
                <a:avLst/>
              </a:prstGeom>
              <a:noFill/>
              <a:ln w="9525">
                <a:noFill/>
                <a:miter lim="800000"/>
                <a:headEnd/>
                <a:tailEnd/>
              </a:ln>
            </p:spPr>
            <p:txBody>
              <a:bodyPr wrap="none">
                <a:prstTxWarp prst="textNoShape">
                  <a:avLst/>
                </a:prstTxWarp>
                <a:spAutoFit/>
              </a:bodyPr>
              <a:lstStyle/>
              <a:p>
                <a:pPr eaLnBrk="0" hangingPunct="0"/>
                <a:r>
                  <a:rPr lang="de-DE" i="1">
                    <a:latin typeface="Arial" charset="0"/>
                  </a:rPr>
                  <a:t>Imagen de rayos x</a:t>
                </a:r>
              </a:p>
            </p:txBody>
          </p:sp>
          <p:sp>
            <p:nvSpPr>
              <p:cNvPr id="69648" name="Rectangle 150" descr="Granite"/>
              <p:cNvSpPr>
                <a:spLocks noChangeArrowheads="1"/>
              </p:cNvSpPr>
              <p:nvPr/>
            </p:nvSpPr>
            <p:spPr bwMode="auto">
              <a:xfrm>
                <a:off x="3888" y="648"/>
                <a:ext cx="1212" cy="1224"/>
              </a:xfrm>
              <a:prstGeom prst="rect">
                <a:avLst/>
              </a:prstGeom>
              <a:blipFill dpi="0" rotWithShape="1">
                <a:blip r:embed="rId3"/>
                <a:srcRect/>
                <a:tile tx="0" ty="0" sx="100000" sy="100000" flip="none" algn="tl"/>
              </a:blipFill>
              <a:ln w="9525">
                <a:solidFill>
                  <a:schemeClr val="tx1"/>
                </a:solidFill>
                <a:miter lim="800000"/>
                <a:headEnd/>
                <a:tailEnd/>
              </a:ln>
            </p:spPr>
            <p:txBody>
              <a:bodyPr wrap="none" anchor="ctr">
                <a:prstTxWarp prst="textNoShape">
                  <a:avLst/>
                </a:prstTxWarp>
              </a:bodyPr>
              <a:lstStyle/>
              <a:p>
                <a:endParaRPr lang="es-ES_tradnl"/>
              </a:p>
            </p:txBody>
          </p:sp>
        </p:grpSp>
        <p:sp>
          <p:nvSpPr>
            <p:cNvPr id="69646" name="Rectangle 151"/>
            <p:cNvSpPr>
              <a:spLocks noChangeArrowheads="1"/>
            </p:cNvSpPr>
            <p:nvPr/>
          </p:nvSpPr>
          <p:spPr bwMode="auto">
            <a:xfrm>
              <a:off x="3816" y="1616"/>
              <a:ext cx="1210" cy="1224"/>
            </a:xfrm>
            <a:prstGeom prst="rect">
              <a:avLst/>
            </a:prstGeom>
            <a:solidFill>
              <a:srgbClr val="1C1C1C">
                <a:alpha val="63136"/>
              </a:srgbClr>
            </a:solidFill>
            <a:ln w="9525">
              <a:noFill/>
              <a:miter lim="800000"/>
              <a:headEnd/>
              <a:tailEnd/>
            </a:ln>
          </p:spPr>
          <p:txBody>
            <a:bodyPr wrap="none" anchor="ctr">
              <a:prstTxWarp prst="textNoShape">
                <a:avLst/>
              </a:prstTxWarp>
            </a:bodyPr>
            <a:lstStyle/>
            <a:p>
              <a:endParaRPr lang="es-ES_tradnl"/>
            </a:p>
          </p:txBody>
        </p:sp>
      </p:grpSp>
      <p:pic>
        <p:nvPicPr>
          <p:cNvPr id="1025176" name="Picture 152"/>
          <p:cNvPicPr>
            <a:picLocks noChangeAspect="1" noChangeArrowheads="1"/>
          </p:cNvPicPr>
          <p:nvPr/>
        </p:nvPicPr>
        <p:blipFill>
          <a:blip r:embed="rId4"/>
          <a:srcRect/>
          <a:stretch>
            <a:fillRect/>
          </a:stretch>
        </p:blipFill>
        <p:spPr bwMode="auto">
          <a:xfrm>
            <a:off x="6059488" y="2584450"/>
            <a:ext cx="1908175" cy="193357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1" fill="hold" grpId="0" nodeType="clickEffect">
                                  <p:stCondLst>
                                    <p:cond delay="0"/>
                                  </p:stCondLst>
                                  <p:childTnLst>
                                    <p:set>
                                      <p:cBhvr>
                                        <p:cTn id="10" dur="1" fill="hold">
                                          <p:stCondLst>
                                            <p:cond delay="0"/>
                                          </p:stCondLst>
                                        </p:cTn>
                                        <p:tgtEl>
                                          <p:spTgt spid="1025142"/>
                                        </p:tgtEl>
                                        <p:attrNameLst>
                                          <p:attrName>style.visibility</p:attrName>
                                        </p:attrNameLst>
                                      </p:cBhvr>
                                      <p:to>
                                        <p:strVal val="visible"/>
                                      </p:to>
                                    </p:set>
                                    <p:anim calcmode="lin" valueType="num">
                                      <p:cBhvr additive="base">
                                        <p:cTn id="11" dur="500" fill="hold"/>
                                        <p:tgtEl>
                                          <p:spTgt spid="1025142"/>
                                        </p:tgtEl>
                                        <p:attrNameLst>
                                          <p:attrName>ppt_x</p:attrName>
                                        </p:attrNameLst>
                                      </p:cBhvr>
                                      <p:tavLst>
                                        <p:tav tm="0">
                                          <p:val>
                                            <p:strVal val="#ppt_x"/>
                                          </p:val>
                                        </p:tav>
                                        <p:tav tm="100000">
                                          <p:val>
                                            <p:strVal val="#ppt_x"/>
                                          </p:val>
                                        </p:tav>
                                      </p:tavLst>
                                    </p:anim>
                                    <p:anim calcmode="lin" valueType="num">
                                      <p:cBhvr additive="base">
                                        <p:cTn id="12" dur="500" fill="hold"/>
                                        <p:tgtEl>
                                          <p:spTgt spid="1025142"/>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1" presetClass="entr" presetSubtype="0" fill="hold" nodeType="afterEffect">
                                  <p:stCondLst>
                                    <p:cond delay="0"/>
                                  </p:stCondLst>
                                  <p:childTnLst>
                                    <p:set>
                                      <p:cBhvr>
                                        <p:cTn id="15" dur="1" fill="hold">
                                          <p:stCondLst>
                                            <p:cond delay="499"/>
                                          </p:stCondLst>
                                        </p:cTn>
                                        <p:tgtEl>
                                          <p:spTgt spid="2"/>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wipe(left)">
                                      <p:cBhvr>
                                        <p:cTn id="20" dur="500"/>
                                        <p:tgtEl>
                                          <p:spTgt spid="6"/>
                                        </p:tgtEl>
                                      </p:cBhvr>
                                    </p:animEffect>
                                  </p:childTnLst>
                                </p:cTn>
                              </p:par>
                            </p:childTnLst>
                          </p:cTn>
                        </p:par>
                        <p:par>
                          <p:cTn id="21" fill="hold">
                            <p:stCondLst>
                              <p:cond delay="500"/>
                            </p:stCondLst>
                            <p:childTnLst>
                              <p:par>
                                <p:cTn id="22" presetID="18" presetClass="entr" presetSubtype="6" fill="hold" grpId="0" nodeType="afterEffect">
                                  <p:stCondLst>
                                    <p:cond delay="1000"/>
                                  </p:stCondLst>
                                  <p:childTnLst>
                                    <p:set>
                                      <p:cBhvr>
                                        <p:cTn id="23" dur="1" fill="hold">
                                          <p:stCondLst>
                                            <p:cond delay="0"/>
                                          </p:stCondLst>
                                        </p:cTn>
                                        <p:tgtEl>
                                          <p:spTgt spid="1025159"/>
                                        </p:tgtEl>
                                        <p:attrNameLst>
                                          <p:attrName>style.visibility</p:attrName>
                                        </p:attrNameLst>
                                      </p:cBhvr>
                                      <p:to>
                                        <p:strVal val="visible"/>
                                      </p:to>
                                    </p:set>
                                    <p:animEffect transition="in" filter="strips(downRight)">
                                      <p:cBhvr>
                                        <p:cTn id="24" dur="500"/>
                                        <p:tgtEl>
                                          <p:spTgt spid="1025159"/>
                                        </p:tgtEl>
                                      </p:cBhvr>
                                    </p:animEffect>
                                  </p:childTnLst>
                                </p:cTn>
                              </p:par>
                            </p:childTnLst>
                          </p:cTn>
                        </p:par>
                        <p:par>
                          <p:cTn id="25" fill="hold">
                            <p:stCondLst>
                              <p:cond delay="2000"/>
                            </p:stCondLst>
                            <p:childTnLst>
                              <p:par>
                                <p:cTn id="26" presetID="1" presetClass="entr" presetSubtype="0" fill="hold" nodeType="afterEffect">
                                  <p:stCondLst>
                                    <p:cond delay="0"/>
                                  </p:stCondLst>
                                  <p:childTnLst>
                                    <p:set>
                                      <p:cBhvr>
                                        <p:cTn id="27" dur="1" fill="hold">
                                          <p:stCondLst>
                                            <p:cond delay="0"/>
                                          </p:stCondLst>
                                        </p:cTn>
                                        <p:tgtEl>
                                          <p:spTgt spid="7"/>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1025143"/>
                                        </p:tgtEl>
                                        <p:attrNameLst>
                                          <p:attrName>style.visibility</p:attrName>
                                        </p:attrNameLst>
                                      </p:cBhvr>
                                      <p:to>
                                        <p:strVal val="visible"/>
                                      </p:to>
                                    </p:set>
                                    <p:animEffect transition="in" filter="dissolve">
                                      <p:cBhvr>
                                        <p:cTn id="32" dur="500"/>
                                        <p:tgtEl>
                                          <p:spTgt spid="1025143"/>
                                        </p:tgtEl>
                                      </p:cBhvr>
                                    </p:animEffect>
                                  </p:childTnLst>
                                </p:cTn>
                              </p:par>
                            </p:childTnLst>
                          </p:cTn>
                        </p:par>
                        <p:par>
                          <p:cTn id="33" fill="hold">
                            <p:stCondLst>
                              <p:cond delay="500"/>
                            </p:stCondLst>
                            <p:childTnLst>
                              <p:par>
                                <p:cTn id="34" presetID="1" presetClass="entr" presetSubtype="0" fill="hold" nodeType="afterEffect">
                                  <p:stCondLst>
                                    <p:cond delay="0"/>
                                  </p:stCondLst>
                                  <p:childTnLst>
                                    <p:set>
                                      <p:cBhvr>
                                        <p:cTn id="35" dur="1" fill="hold">
                                          <p:stCondLst>
                                            <p:cond delay="499"/>
                                          </p:stCondLst>
                                        </p:cTn>
                                        <p:tgtEl>
                                          <p:spTgt spid="3"/>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8" presetClass="entr" presetSubtype="6" fill="hold" grpId="0" nodeType="clickEffect">
                                  <p:stCondLst>
                                    <p:cond delay="0"/>
                                  </p:stCondLst>
                                  <p:childTnLst>
                                    <p:set>
                                      <p:cBhvr>
                                        <p:cTn id="39" dur="1" fill="hold">
                                          <p:stCondLst>
                                            <p:cond delay="0"/>
                                          </p:stCondLst>
                                        </p:cTn>
                                        <p:tgtEl>
                                          <p:spTgt spid="1025170"/>
                                        </p:tgtEl>
                                        <p:attrNameLst>
                                          <p:attrName>style.visibility</p:attrName>
                                        </p:attrNameLst>
                                      </p:cBhvr>
                                      <p:to>
                                        <p:strVal val="visible"/>
                                      </p:to>
                                    </p:set>
                                    <p:animEffect transition="in" filter="strips(downRight)">
                                      <p:cBhvr>
                                        <p:cTn id="40" dur="500"/>
                                        <p:tgtEl>
                                          <p:spTgt spid="1025170"/>
                                        </p:tgtEl>
                                      </p:cBhvr>
                                    </p:animEffect>
                                  </p:childTnLst>
                                </p:cTn>
                              </p:par>
                            </p:childTnLst>
                          </p:cTn>
                        </p:par>
                        <p:par>
                          <p:cTn id="41" fill="hold">
                            <p:stCondLst>
                              <p:cond delay="500"/>
                            </p:stCondLst>
                            <p:childTnLst>
                              <p:par>
                                <p:cTn id="42" presetID="22" presetClass="entr" presetSubtype="1" fill="hold" nodeType="afterEffect">
                                  <p:stCondLst>
                                    <p:cond delay="0"/>
                                  </p:stCondLst>
                                  <p:childTnLst>
                                    <p:set>
                                      <p:cBhvr>
                                        <p:cTn id="43" dur="1" fill="hold">
                                          <p:stCondLst>
                                            <p:cond delay="0"/>
                                          </p:stCondLst>
                                        </p:cTn>
                                        <p:tgtEl>
                                          <p:spTgt spid="1025176"/>
                                        </p:tgtEl>
                                        <p:attrNameLst>
                                          <p:attrName>style.visibility</p:attrName>
                                        </p:attrNameLst>
                                      </p:cBhvr>
                                      <p:to>
                                        <p:strVal val="visible"/>
                                      </p:to>
                                    </p:set>
                                    <p:animEffect transition="in" filter="wipe(up)">
                                      <p:cBhvr>
                                        <p:cTn id="44" dur="500"/>
                                        <p:tgtEl>
                                          <p:spTgt spid="10251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5142" grpId="0" animBg="1"/>
      <p:bldP spid="1025143" grpId="0" animBg="1"/>
      <p:bldP spid="1025159" grpId="0" animBg="1"/>
      <p:bldP spid="1025170"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Text Box 2"/>
          <p:cNvSpPr txBox="1">
            <a:spLocks noChangeArrowheads="1"/>
          </p:cNvSpPr>
          <p:nvPr/>
        </p:nvSpPr>
        <p:spPr bwMode="auto">
          <a:xfrm>
            <a:off x="176213" y="76200"/>
            <a:ext cx="1265237"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Rayos X ]</a:t>
            </a:r>
            <a:endParaRPr lang="en-US">
              <a:solidFill>
                <a:srgbClr val="3333CC"/>
              </a:solidFill>
            </a:endParaRPr>
          </a:p>
        </p:txBody>
      </p:sp>
      <p:sp>
        <p:nvSpPr>
          <p:cNvPr id="71683" name="Rectangle 38"/>
          <p:cNvSpPr>
            <a:spLocks noChangeArrowheads="1"/>
          </p:cNvSpPr>
          <p:nvPr/>
        </p:nvSpPr>
        <p:spPr bwMode="auto">
          <a:xfrm>
            <a:off x="3776663" y="2332038"/>
            <a:ext cx="1036637" cy="1052512"/>
          </a:xfrm>
          <a:prstGeom prst="rect">
            <a:avLst/>
          </a:prstGeom>
          <a:solidFill>
            <a:schemeClr val="folHlink"/>
          </a:solidFill>
          <a:ln w="9525">
            <a:solidFill>
              <a:schemeClr val="tx1"/>
            </a:solidFill>
            <a:miter lim="800000"/>
            <a:headEnd/>
            <a:tailEnd/>
          </a:ln>
        </p:spPr>
        <p:txBody>
          <a:bodyPr wrap="none" anchor="ctr">
            <a:prstTxWarp prst="textNoShape">
              <a:avLst/>
            </a:prstTxWarp>
          </a:bodyPr>
          <a:lstStyle/>
          <a:p>
            <a:endParaRPr lang="es-ES_tradnl"/>
          </a:p>
        </p:txBody>
      </p:sp>
      <p:grpSp>
        <p:nvGrpSpPr>
          <p:cNvPr id="71684" name="Group 39"/>
          <p:cNvGrpSpPr>
            <a:grpSpLocks/>
          </p:cNvGrpSpPr>
          <p:nvPr/>
        </p:nvGrpSpPr>
        <p:grpSpPr bwMode="auto">
          <a:xfrm rot="5400000" flipH="1" flipV="1">
            <a:off x="2801938" y="2271713"/>
            <a:ext cx="444500" cy="1111250"/>
            <a:chOff x="2034" y="1673"/>
            <a:chExt cx="284" cy="998"/>
          </a:xfrm>
        </p:grpSpPr>
        <p:grpSp>
          <p:nvGrpSpPr>
            <p:cNvPr id="71716" name="Group 40"/>
            <p:cNvGrpSpPr>
              <a:grpSpLocks/>
            </p:cNvGrpSpPr>
            <p:nvPr/>
          </p:nvGrpSpPr>
          <p:grpSpPr bwMode="auto">
            <a:xfrm>
              <a:off x="2040" y="1673"/>
              <a:ext cx="278" cy="249"/>
              <a:chOff x="2040" y="1673"/>
              <a:chExt cx="278" cy="249"/>
            </a:xfrm>
          </p:grpSpPr>
          <p:sp>
            <p:nvSpPr>
              <p:cNvPr id="71726" name="Freeform 41"/>
              <p:cNvSpPr>
                <a:spLocks/>
              </p:cNvSpPr>
              <p:nvPr/>
            </p:nvSpPr>
            <p:spPr bwMode="auto">
              <a:xfrm>
                <a:off x="2040" y="1673"/>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tx1"/>
                </a:solidFill>
                <a:round/>
                <a:headEnd/>
                <a:tailEnd/>
              </a:ln>
            </p:spPr>
            <p:txBody>
              <a:bodyPr wrap="none" anchor="ctr">
                <a:prstTxWarp prst="textNoShape">
                  <a:avLst/>
                </a:prstTxWarp>
              </a:bodyPr>
              <a:lstStyle/>
              <a:p>
                <a:endParaRPr lang="es-ES_tradnl"/>
              </a:p>
            </p:txBody>
          </p:sp>
          <p:sp>
            <p:nvSpPr>
              <p:cNvPr id="71727" name="Freeform 42"/>
              <p:cNvSpPr>
                <a:spLocks/>
              </p:cNvSpPr>
              <p:nvPr/>
            </p:nvSpPr>
            <p:spPr bwMode="auto">
              <a:xfrm>
                <a:off x="2040" y="1797"/>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tx1"/>
                </a:solidFill>
                <a:round/>
                <a:headEnd/>
                <a:tailEnd/>
              </a:ln>
            </p:spPr>
            <p:txBody>
              <a:bodyPr wrap="none" anchor="ctr">
                <a:prstTxWarp prst="textNoShape">
                  <a:avLst/>
                </a:prstTxWarp>
              </a:bodyPr>
              <a:lstStyle/>
              <a:p>
                <a:endParaRPr lang="es-ES_tradnl"/>
              </a:p>
            </p:txBody>
          </p:sp>
        </p:grpSp>
        <p:grpSp>
          <p:nvGrpSpPr>
            <p:cNvPr id="71717" name="Group 43"/>
            <p:cNvGrpSpPr>
              <a:grpSpLocks/>
            </p:cNvGrpSpPr>
            <p:nvPr/>
          </p:nvGrpSpPr>
          <p:grpSpPr bwMode="auto">
            <a:xfrm>
              <a:off x="2038" y="1923"/>
              <a:ext cx="278" cy="249"/>
              <a:chOff x="2040" y="1673"/>
              <a:chExt cx="278" cy="249"/>
            </a:xfrm>
          </p:grpSpPr>
          <p:sp>
            <p:nvSpPr>
              <p:cNvPr id="71724" name="Freeform 44"/>
              <p:cNvSpPr>
                <a:spLocks/>
              </p:cNvSpPr>
              <p:nvPr/>
            </p:nvSpPr>
            <p:spPr bwMode="auto">
              <a:xfrm>
                <a:off x="2040" y="1673"/>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tx1"/>
                </a:solidFill>
                <a:round/>
                <a:headEnd/>
                <a:tailEnd/>
              </a:ln>
            </p:spPr>
            <p:txBody>
              <a:bodyPr wrap="none" anchor="ctr">
                <a:prstTxWarp prst="textNoShape">
                  <a:avLst/>
                </a:prstTxWarp>
              </a:bodyPr>
              <a:lstStyle/>
              <a:p>
                <a:endParaRPr lang="es-ES_tradnl"/>
              </a:p>
            </p:txBody>
          </p:sp>
          <p:sp>
            <p:nvSpPr>
              <p:cNvPr id="71725" name="Freeform 45"/>
              <p:cNvSpPr>
                <a:spLocks/>
              </p:cNvSpPr>
              <p:nvPr/>
            </p:nvSpPr>
            <p:spPr bwMode="auto">
              <a:xfrm>
                <a:off x="2040" y="1797"/>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tx1"/>
                </a:solidFill>
                <a:round/>
                <a:headEnd/>
                <a:tailEnd/>
              </a:ln>
            </p:spPr>
            <p:txBody>
              <a:bodyPr wrap="none" anchor="ctr">
                <a:prstTxWarp prst="textNoShape">
                  <a:avLst/>
                </a:prstTxWarp>
              </a:bodyPr>
              <a:lstStyle/>
              <a:p>
                <a:endParaRPr lang="es-ES_tradnl"/>
              </a:p>
            </p:txBody>
          </p:sp>
        </p:grpSp>
        <p:grpSp>
          <p:nvGrpSpPr>
            <p:cNvPr id="71718" name="Group 46"/>
            <p:cNvGrpSpPr>
              <a:grpSpLocks/>
            </p:cNvGrpSpPr>
            <p:nvPr/>
          </p:nvGrpSpPr>
          <p:grpSpPr bwMode="auto">
            <a:xfrm>
              <a:off x="2036" y="2172"/>
              <a:ext cx="278" cy="249"/>
              <a:chOff x="2040" y="1673"/>
              <a:chExt cx="278" cy="249"/>
            </a:xfrm>
          </p:grpSpPr>
          <p:sp>
            <p:nvSpPr>
              <p:cNvPr id="71722" name="Freeform 47"/>
              <p:cNvSpPr>
                <a:spLocks/>
              </p:cNvSpPr>
              <p:nvPr/>
            </p:nvSpPr>
            <p:spPr bwMode="auto">
              <a:xfrm>
                <a:off x="2040" y="1673"/>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tx1"/>
                </a:solidFill>
                <a:round/>
                <a:headEnd/>
                <a:tailEnd/>
              </a:ln>
            </p:spPr>
            <p:txBody>
              <a:bodyPr wrap="none" anchor="ctr">
                <a:prstTxWarp prst="textNoShape">
                  <a:avLst/>
                </a:prstTxWarp>
              </a:bodyPr>
              <a:lstStyle/>
              <a:p>
                <a:endParaRPr lang="es-ES_tradnl"/>
              </a:p>
            </p:txBody>
          </p:sp>
          <p:sp>
            <p:nvSpPr>
              <p:cNvPr id="71723" name="Freeform 48"/>
              <p:cNvSpPr>
                <a:spLocks/>
              </p:cNvSpPr>
              <p:nvPr/>
            </p:nvSpPr>
            <p:spPr bwMode="auto">
              <a:xfrm>
                <a:off x="2040" y="1797"/>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tx1"/>
                </a:solidFill>
                <a:round/>
                <a:headEnd/>
                <a:tailEnd/>
              </a:ln>
            </p:spPr>
            <p:txBody>
              <a:bodyPr wrap="none" anchor="ctr">
                <a:prstTxWarp prst="textNoShape">
                  <a:avLst/>
                </a:prstTxWarp>
              </a:bodyPr>
              <a:lstStyle/>
              <a:p>
                <a:endParaRPr lang="es-ES_tradnl"/>
              </a:p>
            </p:txBody>
          </p:sp>
        </p:grpSp>
        <p:grpSp>
          <p:nvGrpSpPr>
            <p:cNvPr id="71719" name="Group 49"/>
            <p:cNvGrpSpPr>
              <a:grpSpLocks/>
            </p:cNvGrpSpPr>
            <p:nvPr/>
          </p:nvGrpSpPr>
          <p:grpSpPr bwMode="auto">
            <a:xfrm>
              <a:off x="2034" y="2422"/>
              <a:ext cx="278" cy="249"/>
              <a:chOff x="2040" y="1673"/>
              <a:chExt cx="278" cy="249"/>
            </a:xfrm>
          </p:grpSpPr>
          <p:sp>
            <p:nvSpPr>
              <p:cNvPr id="71720" name="Freeform 50"/>
              <p:cNvSpPr>
                <a:spLocks/>
              </p:cNvSpPr>
              <p:nvPr/>
            </p:nvSpPr>
            <p:spPr bwMode="auto">
              <a:xfrm>
                <a:off x="2040" y="1673"/>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tx1"/>
                </a:solidFill>
                <a:round/>
                <a:headEnd/>
                <a:tailEnd/>
              </a:ln>
            </p:spPr>
            <p:txBody>
              <a:bodyPr wrap="none" anchor="ctr">
                <a:prstTxWarp prst="textNoShape">
                  <a:avLst/>
                </a:prstTxWarp>
              </a:bodyPr>
              <a:lstStyle/>
              <a:p>
                <a:endParaRPr lang="es-ES_tradnl"/>
              </a:p>
            </p:txBody>
          </p:sp>
          <p:sp>
            <p:nvSpPr>
              <p:cNvPr id="71721" name="Freeform 51"/>
              <p:cNvSpPr>
                <a:spLocks/>
              </p:cNvSpPr>
              <p:nvPr/>
            </p:nvSpPr>
            <p:spPr bwMode="auto">
              <a:xfrm>
                <a:off x="2040" y="1797"/>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tx1"/>
                </a:solidFill>
                <a:round/>
                <a:headEnd/>
                <a:tailEnd/>
              </a:ln>
            </p:spPr>
            <p:txBody>
              <a:bodyPr wrap="none" anchor="ctr">
                <a:prstTxWarp prst="textNoShape">
                  <a:avLst/>
                </a:prstTxWarp>
              </a:bodyPr>
              <a:lstStyle/>
              <a:p>
                <a:endParaRPr lang="es-ES_tradnl"/>
              </a:p>
            </p:txBody>
          </p:sp>
        </p:grpSp>
      </p:grpSp>
      <p:cxnSp>
        <p:nvCxnSpPr>
          <p:cNvPr id="71685" name="AutoShape 52"/>
          <p:cNvCxnSpPr>
            <a:cxnSpLocks noChangeShapeType="1"/>
            <a:stCxn id="71721" idx="4"/>
            <a:endCxn id="71683" idx="1"/>
          </p:cNvCxnSpPr>
          <p:nvPr/>
        </p:nvCxnSpPr>
        <p:spPr bwMode="auto">
          <a:xfrm>
            <a:off x="3579813" y="2838450"/>
            <a:ext cx="196850" cy="20638"/>
          </a:xfrm>
          <a:prstGeom prst="straightConnector1">
            <a:avLst/>
          </a:prstGeom>
          <a:noFill/>
          <a:ln w="19050">
            <a:solidFill>
              <a:schemeClr val="tx1"/>
            </a:solidFill>
            <a:round/>
            <a:headEnd/>
            <a:tailEnd type="triangle" w="med" len="med"/>
          </a:ln>
        </p:spPr>
      </p:cxnSp>
      <p:grpSp>
        <p:nvGrpSpPr>
          <p:cNvPr id="71686" name="Group 53"/>
          <p:cNvGrpSpPr>
            <a:grpSpLocks/>
          </p:cNvGrpSpPr>
          <p:nvPr/>
        </p:nvGrpSpPr>
        <p:grpSpPr bwMode="auto">
          <a:xfrm rot="5400000" flipH="1" flipV="1">
            <a:off x="5321300" y="2333626"/>
            <a:ext cx="123825" cy="1111250"/>
            <a:chOff x="2034" y="1673"/>
            <a:chExt cx="284" cy="998"/>
          </a:xfrm>
        </p:grpSpPr>
        <p:grpSp>
          <p:nvGrpSpPr>
            <p:cNvPr id="71704" name="Group 54"/>
            <p:cNvGrpSpPr>
              <a:grpSpLocks/>
            </p:cNvGrpSpPr>
            <p:nvPr/>
          </p:nvGrpSpPr>
          <p:grpSpPr bwMode="auto">
            <a:xfrm>
              <a:off x="2040" y="1673"/>
              <a:ext cx="278" cy="249"/>
              <a:chOff x="2040" y="1673"/>
              <a:chExt cx="278" cy="249"/>
            </a:xfrm>
          </p:grpSpPr>
          <p:sp>
            <p:nvSpPr>
              <p:cNvPr id="71714" name="Freeform 55"/>
              <p:cNvSpPr>
                <a:spLocks/>
              </p:cNvSpPr>
              <p:nvPr/>
            </p:nvSpPr>
            <p:spPr bwMode="auto">
              <a:xfrm>
                <a:off x="2040" y="1673"/>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tx1"/>
                </a:solidFill>
                <a:round/>
                <a:headEnd/>
                <a:tailEnd/>
              </a:ln>
            </p:spPr>
            <p:txBody>
              <a:bodyPr wrap="none" anchor="ctr">
                <a:prstTxWarp prst="textNoShape">
                  <a:avLst/>
                </a:prstTxWarp>
              </a:bodyPr>
              <a:lstStyle/>
              <a:p>
                <a:endParaRPr lang="es-ES_tradnl"/>
              </a:p>
            </p:txBody>
          </p:sp>
          <p:sp>
            <p:nvSpPr>
              <p:cNvPr id="71715" name="Freeform 56"/>
              <p:cNvSpPr>
                <a:spLocks/>
              </p:cNvSpPr>
              <p:nvPr/>
            </p:nvSpPr>
            <p:spPr bwMode="auto">
              <a:xfrm>
                <a:off x="2040" y="1797"/>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tx1"/>
                </a:solidFill>
                <a:round/>
                <a:headEnd/>
                <a:tailEnd/>
              </a:ln>
            </p:spPr>
            <p:txBody>
              <a:bodyPr wrap="none" anchor="ctr">
                <a:prstTxWarp prst="textNoShape">
                  <a:avLst/>
                </a:prstTxWarp>
              </a:bodyPr>
              <a:lstStyle/>
              <a:p>
                <a:endParaRPr lang="es-ES_tradnl"/>
              </a:p>
            </p:txBody>
          </p:sp>
        </p:grpSp>
        <p:grpSp>
          <p:nvGrpSpPr>
            <p:cNvPr id="71705" name="Group 57"/>
            <p:cNvGrpSpPr>
              <a:grpSpLocks/>
            </p:cNvGrpSpPr>
            <p:nvPr/>
          </p:nvGrpSpPr>
          <p:grpSpPr bwMode="auto">
            <a:xfrm>
              <a:off x="2038" y="1923"/>
              <a:ext cx="278" cy="249"/>
              <a:chOff x="2040" y="1673"/>
              <a:chExt cx="278" cy="249"/>
            </a:xfrm>
          </p:grpSpPr>
          <p:sp>
            <p:nvSpPr>
              <p:cNvPr id="71712" name="Freeform 58"/>
              <p:cNvSpPr>
                <a:spLocks/>
              </p:cNvSpPr>
              <p:nvPr/>
            </p:nvSpPr>
            <p:spPr bwMode="auto">
              <a:xfrm>
                <a:off x="2040" y="1673"/>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tx1"/>
                </a:solidFill>
                <a:round/>
                <a:headEnd/>
                <a:tailEnd/>
              </a:ln>
            </p:spPr>
            <p:txBody>
              <a:bodyPr wrap="none" anchor="ctr">
                <a:prstTxWarp prst="textNoShape">
                  <a:avLst/>
                </a:prstTxWarp>
              </a:bodyPr>
              <a:lstStyle/>
              <a:p>
                <a:endParaRPr lang="es-ES_tradnl"/>
              </a:p>
            </p:txBody>
          </p:sp>
          <p:sp>
            <p:nvSpPr>
              <p:cNvPr id="71713" name="Freeform 59"/>
              <p:cNvSpPr>
                <a:spLocks/>
              </p:cNvSpPr>
              <p:nvPr/>
            </p:nvSpPr>
            <p:spPr bwMode="auto">
              <a:xfrm>
                <a:off x="2040" y="1797"/>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tx1"/>
                </a:solidFill>
                <a:round/>
                <a:headEnd/>
                <a:tailEnd/>
              </a:ln>
            </p:spPr>
            <p:txBody>
              <a:bodyPr wrap="none" anchor="ctr">
                <a:prstTxWarp prst="textNoShape">
                  <a:avLst/>
                </a:prstTxWarp>
              </a:bodyPr>
              <a:lstStyle/>
              <a:p>
                <a:endParaRPr lang="es-ES_tradnl"/>
              </a:p>
            </p:txBody>
          </p:sp>
        </p:grpSp>
        <p:grpSp>
          <p:nvGrpSpPr>
            <p:cNvPr id="71706" name="Group 60"/>
            <p:cNvGrpSpPr>
              <a:grpSpLocks/>
            </p:cNvGrpSpPr>
            <p:nvPr/>
          </p:nvGrpSpPr>
          <p:grpSpPr bwMode="auto">
            <a:xfrm>
              <a:off x="2036" y="2172"/>
              <a:ext cx="278" cy="249"/>
              <a:chOff x="2040" y="1673"/>
              <a:chExt cx="278" cy="249"/>
            </a:xfrm>
          </p:grpSpPr>
          <p:sp>
            <p:nvSpPr>
              <p:cNvPr id="71710" name="Freeform 61"/>
              <p:cNvSpPr>
                <a:spLocks/>
              </p:cNvSpPr>
              <p:nvPr/>
            </p:nvSpPr>
            <p:spPr bwMode="auto">
              <a:xfrm>
                <a:off x="2040" y="1673"/>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tx1"/>
                </a:solidFill>
                <a:round/>
                <a:headEnd/>
                <a:tailEnd/>
              </a:ln>
            </p:spPr>
            <p:txBody>
              <a:bodyPr wrap="none" anchor="ctr">
                <a:prstTxWarp prst="textNoShape">
                  <a:avLst/>
                </a:prstTxWarp>
              </a:bodyPr>
              <a:lstStyle/>
              <a:p>
                <a:endParaRPr lang="es-ES_tradnl"/>
              </a:p>
            </p:txBody>
          </p:sp>
          <p:sp>
            <p:nvSpPr>
              <p:cNvPr id="71711" name="Freeform 62"/>
              <p:cNvSpPr>
                <a:spLocks/>
              </p:cNvSpPr>
              <p:nvPr/>
            </p:nvSpPr>
            <p:spPr bwMode="auto">
              <a:xfrm>
                <a:off x="2040" y="1797"/>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tx1"/>
                </a:solidFill>
                <a:round/>
                <a:headEnd/>
                <a:tailEnd/>
              </a:ln>
            </p:spPr>
            <p:txBody>
              <a:bodyPr wrap="none" anchor="ctr">
                <a:prstTxWarp prst="textNoShape">
                  <a:avLst/>
                </a:prstTxWarp>
              </a:bodyPr>
              <a:lstStyle/>
              <a:p>
                <a:endParaRPr lang="es-ES_tradnl"/>
              </a:p>
            </p:txBody>
          </p:sp>
        </p:grpSp>
        <p:grpSp>
          <p:nvGrpSpPr>
            <p:cNvPr id="71707" name="Group 63"/>
            <p:cNvGrpSpPr>
              <a:grpSpLocks/>
            </p:cNvGrpSpPr>
            <p:nvPr/>
          </p:nvGrpSpPr>
          <p:grpSpPr bwMode="auto">
            <a:xfrm>
              <a:off x="2034" y="2422"/>
              <a:ext cx="278" cy="249"/>
              <a:chOff x="2040" y="1673"/>
              <a:chExt cx="278" cy="249"/>
            </a:xfrm>
          </p:grpSpPr>
          <p:sp>
            <p:nvSpPr>
              <p:cNvPr id="71708" name="Freeform 64"/>
              <p:cNvSpPr>
                <a:spLocks/>
              </p:cNvSpPr>
              <p:nvPr/>
            </p:nvSpPr>
            <p:spPr bwMode="auto">
              <a:xfrm>
                <a:off x="2040" y="1673"/>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tx1"/>
                </a:solidFill>
                <a:round/>
                <a:headEnd/>
                <a:tailEnd/>
              </a:ln>
            </p:spPr>
            <p:txBody>
              <a:bodyPr wrap="none" anchor="ctr">
                <a:prstTxWarp prst="textNoShape">
                  <a:avLst/>
                </a:prstTxWarp>
              </a:bodyPr>
              <a:lstStyle/>
              <a:p>
                <a:endParaRPr lang="es-ES_tradnl"/>
              </a:p>
            </p:txBody>
          </p:sp>
          <p:sp>
            <p:nvSpPr>
              <p:cNvPr id="71709" name="Freeform 65"/>
              <p:cNvSpPr>
                <a:spLocks/>
              </p:cNvSpPr>
              <p:nvPr/>
            </p:nvSpPr>
            <p:spPr bwMode="auto">
              <a:xfrm>
                <a:off x="2040" y="1797"/>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tx1"/>
                </a:solidFill>
                <a:round/>
                <a:headEnd/>
                <a:tailEnd/>
              </a:ln>
            </p:spPr>
            <p:txBody>
              <a:bodyPr wrap="none" anchor="ctr">
                <a:prstTxWarp prst="textNoShape">
                  <a:avLst/>
                </a:prstTxWarp>
              </a:bodyPr>
              <a:lstStyle/>
              <a:p>
                <a:endParaRPr lang="es-ES_tradnl"/>
              </a:p>
            </p:txBody>
          </p:sp>
        </p:grpSp>
      </p:grpSp>
      <p:cxnSp>
        <p:nvCxnSpPr>
          <p:cNvPr id="71687" name="AutoShape 66"/>
          <p:cNvCxnSpPr>
            <a:cxnSpLocks noChangeShapeType="1"/>
            <a:stCxn id="71709" idx="4"/>
          </p:cNvCxnSpPr>
          <p:nvPr/>
        </p:nvCxnSpPr>
        <p:spPr bwMode="auto">
          <a:xfrm>
            <a:off x="5938838" y="2892425"/>
            <a:ext cx="200025" cy="0"/>
          </a:xfrm>
          <a:prstGeom prst="straightConnector1">
            <a:avLst/>
          </a:prstGeom>
          <a:noFill/>
          <a:ln w="19050">
            <a:solidFill>
              <a:schemeClr val="tx1"/>
            </a:solidFill>
            <a:round/>
            <a:headEnd/>
            <a:tailEnd type="triangle" w="med" len="med"/>
          </a:ln>
        </p:spPr>
      </p:cxnSp>
      <p:sp>
        <p:nvSpPr>
          <p:cNvPr id="71688" name="Line 67"/>
          <p:cNvSpPr>
            <a:spLocks noChangeShapeType="1"/>
          </p:cNvSpPr>
          <p:nvPr/>
        </p:nvSpPr>
        <p:spPr bwMode="auto">
          <a:xfrm>
            <a:off x="3776663" y="3109913"/>
            <a:ext cx="1036637" cy="1587"/>
          </a:xfrm>
          <a:prstGeom prst="line">
            <a:avLst/>
          </a:prstGeom>
          <a:noFill/>
          <a:ln w="9525">
            <a:solidFill>
              <a:schemeClr val="tx1"/>
            </a:solidFill>
            <a:round/>
            <a:headEnd type="triangle" w="med" len="med"/>
            <a:tailEnd type="triangle" w="med" len="med"/>
          </a:ln>
        </p:spPr>
        <p:txBody>
          <a:bodyPr wrap="none" anchor="ctr">
            <a:prstTxWarp prst="textNoShape">
              <a:avLst/>
            </a:prstTxWarp>
          </a:bodyPr>
          <a:lstStyle/>
          <a:p>
            <a:endParaRPr lang="es-ES_tradnl"/>
          </a:p>
        </p:txBody>
      </p:sp>
      <p:sp>
        <p:nvSpPr>
          <p:cNvPr id="71689" name="Text Box 68"/>
          <p:cNvSpPr txBox="1">
            <a:spLocks noChangeArrowheads="1"/>
          </p:cNvSpPr>
          <p:nvPr/>
        </p:nvSpPr>
        <p:spPr bwMode="auto">
          <a:xfrm>
            <a:off x="4195763" y="3070225"/>
            <a:ext cx="263525" cy="304800"/>
          </a:xfrm>
          <a:prstGeom prst="rect">
            <a:avLst/>
          </a:prstGeom>
          <a:noFill/>
          <a:ln w="9525">
            <a:noFill/>
            <a:miter lim="800000"/>
            <a:headEnd/>
            <a:tailEnd/>
          </a:ln>
        </p:spPr>
        <p:txBody>
          <a:bodyPr wrap="none">
            <a:prstTxWarp prst="textNoShape">
              <a:avLst/>
            </a:prstTxWarp>
            <a:spAutoFit/>
          </a:bodyPr>
          <a:lstStyle/>
          <a:p>
            <a:pPr eaLnBrk="0" hangingPunct="0"/>
            <a:r>
              <a:rPr lang="de-DE" sz="1400" i="1">
                <a:latin typeface="Times New Roman" charset="0"/>
              </a:rPr>
              <a:t>x</a:t>
            </a:r>
            <a:endParaRPr lang="de-DE" sz="2400" i="1">
              <a:latin typeface="Times New Roman" charset="0"/>
            </a:endParaRPr>
          </a:p>
        </p:txBody>
      </p:sp>
      <p:sp>
        <p:nvSpPr>
          <p:cNvPr id="71690" name="Text Box 69"/>
          <p:cNvSpPr txBox="1">
            <a:spLocks noChangeArrowheads="1"/>
          </p:cNvSpPr>
          <p:nvPr/>
        </p:nvSpPr>
        <p:spPr bwMode="auto">
          <a:xfrm>
            <a:off x="2892425" y="2274888"/>
            <a:ext cx="349250" cy="304800"/>
          </a:xfrm>
          <a:prstGeom prst="rect">
            <a:avLst/>
          </a:prstGeom>
          <a:noFill/>
          <a:ln w="9525">
            <a:noFill/>
            <a:miter lim="800000"/>
            <a:headEnd/>
            <a:tailEnd/>
          </a:ln>
        </p:spPr>
        <p:txBody>
          <a:bodyPr wrap="none">
            <a:prstTxWarp prst="textNoShape">
              <a:avLst/>
            </a:prstTxWarp>
            <a:spAutoFit/>
          </a:bodyPr>
          <a:lstStyle/>
          <a:p>
            <a:pPr eaLnBrk="0" hangingPunct="0"/>
            <a:r>
              <a:rPr lang="de-DE" sz="1400">
                <a:latin typeface="Times New Roman" charset="0"/>
                <a:sym typeface="Symbol" charset="2"/>
              </a:rPr>
              <a:t></a:t>
            </a:r>
            <a:r>
              <a:rPr lang="de-DE" sz="1400" baseline="-25000">
                <a:latin typeface="Times New Roman" charset="0"/>
                <a:sym typeface="Symbol" charset="2"/>
              </a:rPr>
              <a:t>0</a:t>
            </a:r>
            <a:endParaRPr lang="de-DE" sz="2400">
              <a:latin typeface="Times New Roman" charset="0"/>
            </a:endParaRPr>
          </a:p>
        </p:txBody>
      </p:sp>
      <p:sp>
        <p:nvSpPr>
          <p:cNvPr id="71691" name="Text Box 70"/>
          <p:cNvSpPr txBox="1">
            <a:spLocks noChangeArrowheads="1"/>
          </p:cNvSpPr>
          <p:nvPr/>
        </p:nvSpPr>
        <p:spPr bwMode="auto">
          <a:xfrm>
            <a:off x="5194300" y="2351088"/>
            <a:ext cx="488950" cy="304800"/>
          </a:xfrm>
          <a:prstGeom prst="rect">
            <a:avLst/>
          </a:prstGeom>
          <a:noFill/>
          <a:ln w="9525">
            <a:noFill/>
            <a:miter lim="800000"/>
            <a:headEnd/>
            <a:tailEnd/>
          </a:ln>
        </p:spPr>
        <p:txBody>
          <a:bodyPr wrap="none">
            <a:prstTxWarp prst="textNoShape">
              <a:avLst/>
            </a:prstTxWarp>
            <a:spAutoFit/>
          </a:bodyPr>
          <a:lstStyle/>
          <a:p>
            <a:pPr eaLnBrk="0" hangingPunct="0"/>
            <a:r>
              <a:rPr lang="de-DE" sz="1400">
                <a:latin typeface="Times New Roman" charset="0"/>
                <a:sym typeface="Symbol" charset="2"/>
              </a:rPr>
              <a:t>(</a:t>
            </a:r>
            <a:r>
              <a:rPr lang="de-DE" sz="1400" i="1">
                <a:latin typeface="Times New Roman" charset="0"/>
                <a:sym typeface="Symbol" charset="2"/>
              </a:rPr>
              <a:t>x</a:t>
            </a:r>
            <a:r>
              <a:rPr lang="de-DE" sz="1400">
                <a:latin typeface="Times New Roman" charset="0"/>
                <a:sym typeface="Symbol" charset="2"/>
              </a:rPr>
              <a:t>)</a:t>
            </a:r>
            <a:endParaRPr lang="de-DE" sz="2400">
              <a:latin typeface="Times New Roman" charset="0"/>
            </a:endParaRPr>
          </a:p>
        </p:txBody>
      </p:sp>
      <p:sp>
        <p:nvSpPr>
          <p:cNvPr id="71692" name="Line 71"/>
          <p:cNvSpPr>
            <a:spLocks noChangeShapeType="1"/>
          </p:cNvSpPr>
          <p:nvPr/>
        </p:nvSpPr>
        <p:spPr bwMode="auto">
          <a:xfrm flipV="1">
            <a:off x="3776663" y="3532188"/>
            <a:ext cx="0" cy="746125"/>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s-ES_tradnl"/>
          </a:p>
        </p:txBody>
      </p:sp>
      <p:sp>
        <p:nvSpPr>
          <p:cNvPr id="71693" name="Line 72"/>
          <p:cNvSpPr>
            <a:spLocks noChangeShapeType="1"/>
          </p:cNvSpPr>
          <p:nvPr/>
        </p:nvSpPr>
        <p:spPr bwMode="auto">
          <a:xfrm flipV="1">
            <a:off x="3776663" y="4284663"/>
            <a:ext cx="1281112" cy="1587"/>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s-ES_tradnl"/>
          </a:p>
        </p:txBody>
      </p:sp>
      <p:sp>
        <p:nvSpPr>
          <p:cNvPr id="71694" name="Line 73"/>
          <p:cNvSpPr>
            <a:spLocks noChangeShapeType="1"/>
          </p:cNvSpPr>
          <p:nvPr/>
        </p:nvSpPr>
        <p:spPr bwMode="auto">
          <a:xfrm>
            <a:off x="4813300" y="3197225"/>
            <a:ext cx="0" cy="1096963"/>
          </a:xfrm>
          <a:prstGeom prst="line">
            <a:avLst/>
          </a:prstGeom>
          <a:noFill/>
          <a:ln w="9525">
            <a:solidFill>
              <a:schemeClr val="tx1"/>
            </a:solidFill>
            <a:prstDash val="dash"/>
            <a:round/>
            <a:headEnd/>
            <a:tailEnd/>
          </a:ln>
        </p:spPr>
        <p:txBody>
          <a:bodyPr wrap="none" anchor="ctr">
            <a:prstTxWarp prst="textNoShape">
              <a:avLst/>
            </a:prstTxWarp>
          </a:bodyPr>
          <a:lstStyle/>
          <a:p>
            <a:endParaRPr lang="es-ES_tradnl"/>
          </a:p>
        </p:txBody>
      </p:sp>
      <p:sp>
        <p:nvSpPr>
          <p:cNvPr id="71695" name="Line 74"/>
          <p:cNvSpPr>
            <a:spLocks noChangeShapeType="1"/>
          </p:cNvSpPr>
          <p:nvPr/>
        </p:nvSpPr>
        <p:spPr bwMode="auto">
          <a:xfrm>
            <a:off x="3776663" y="3197225"/>
            <a:ext cx="0" cy="1096963"/>
          </a:xfrm>
          <a:prstGeom prst="line">
            <a:avLst/>
          </a:prstGeom>
          <a:noFill/>
          <a:ln w="9525">
            <a:solidFill>
              <a:schemeClr val="tx1"/>
            </a:solidFill>
            <a:prstDash val="dash"/>
            <a:round/>
            <a:headEnd/>
            <a:tailEnd/>
          </a:ln>
        </p:spPr>
        <p:txBody>
          <a:bodyPr wrap="none" anchor="ctr">
            <a:prstTxWarp prst="textNoShape">
              <a:avLst/>
            </a:prstTxWarp>
          </a:bodyPr>
          <a:lstStyle/>
          <a:p>
            <a:endParaRPr lang="es-ES_tradnl"/>
          </a:p>
        </p:txBody>
      </p:sp>
      <p:sp>
        <p:nvSpPr>
          <p:cNvPr id="71696" name="Freeform 75"/>
          <p:cNvSpPr>
            <a:spLocks/>
          </p:cNvSpPr>
          <p:nvPr/>
        </p:nvSpPr>
        <p:spPr bwMode="auto">
          <a:xfrm>
            <a:off x="3776663" y="3714750"/>
            <a:ext cx="1036637" cy="442913"/>
          </a:xfrm>
          <a:custGeom>
            <a:avLst/>
            <a:gdLst>
              <a:gd name="T0" fmla="*/ 0 w 653"/>
              <a:gd name="T1" fmla="*/ 0 h 279"/>
              <a:gd name="T2" fmla="*/ 2147483647 w 653"/>
              <a:gd name="T3" fmla="*/ 2147483647 h 279"/>
              <a:gd name="T4" fmla="*/ 2147483647 w 653"/>
              <a:gd name="T5" fmla="*/ 2147483647 h 279"/>
              <a:gd name="T6" fmla="*/ 0 60000 65536"/>
              <a:gd name="T7" fmla="*/ 0 60000 65536"/>
              <a:gd name="T8" fmla="*/ 0 60000 65536"/>
              <a:gd name="T9" fmla="*/ 0 w 653"/>
              <a:gd name="T10" fmla="*/ 0 h 279"/>
              <a:gd name="T11" fmla="*/ 653 w 653"/>
              <a:gd name="T12" fmla="*/ 279 h 279"/>
            </a:gdLst>
            <a:ahLst/>
            <a:cxnLst>
              <a:cxn ang="T6">
                <a:pos x="T0" y="T1"/>
              </a:cxn>
              <a:cxn ang="T7">
                <a:pos x="T2" y="T3"/>
              </a:cxn>
              <a:cxn ang="T8">
                <a:pos x="T4" y="T5"/>
              </a:cxn>
            </a:cxnLst>
            <a:rect l="T9" t="T10" r="T11" b="T12"/>
            <a:pathLst>
              <a:path w="653" h="279">
                <a:moveTo>
                  <a:pt x="0" y="0"/>
                </a:moveTo>
                <a:cubicBezTo>
                  <a:pt x="63" y="68"/>
                  <a:pt x="126" y="137"/>
                  <a:pt x="235" y="183"/>
                </a:cubicBezTo>
                <a:cubicBezTo>
                  <a:pt x="344" y="229"/>
                  <a:pt x="498" y="254"/>
                  <a:pt x="653" y="279"/>
                </a:cubicBezTo>
              </a:path>
            </a:pathLst>
          </a:custGeom>
          <a:noFill/>
          <a:ln w="28575">
            <a:solidFill>
              <a:schemeClr val="tx1"/>
            </a:solidFill>
            <a:round/>
            <a:headEnd/>
            <a:tailEnd/>
          </a:ln>
        </p:spPr>
        <p:txBody>
          <a:bodyPr wrap="none" anchor="ctr">
            <a:prstTxWarp prst="textNoShape">
              <a:avLst/>
            </a:prstTxWarp>
          </a:bodyPr>
          <a:lstStyle/>
          <a:p>
            <a:endParaRPr lang="es-ES_tradnl"/>
          </a:p>
        </p:txBody>
      </p:sp>
      <p:sp>
        <p:nvSpPr>
          <p:cNvPr id="71697" name="Text Box 76"/>
          <p:cNvSpPr txBox="1">
            <a:spLocks noChangeArrowheads="1"/>
          </p:cNvSpPr>
          <p:nvPr/>
        </p:nvSpPr>
        <p:spPr bwMode="auto">
          <a:xfrm>
            <a:off x="3267075" y="3600450"/>
            <a:ext cx="349250" cy="304800"/>
          </a:xfrm>
          <a:prstGeom prst="rect">
            <a:avLst/>
          </a:prstGeom>
          <a:noFill/>
          <a:ln w="9525">
            <a:noFill/>
            <a:miter lim="800000"/>
            <a:headEnd/>
            <a:tailEnd/>
          </a:ln>
        </p:spPr>
        <p:txBody>
          <a:bodyPr wrap="none">
            <a:prstTxWarp prst="textNoShape">
              <a:avLst/>
            </a:prstTxWarp>
            <a:spAutoFit/>
          </a:bodyPr>
          <a:lstStyle/>
          <a:p>
            <a:pPr eaLnBrk="0" hangingPunct="0"/>
            <a:r>
              <a:rPr lang="de-DE" sz="1400">
                <a:latin typeface="Times New Roman" charset="0"/>
                <a:sym typeface="Symbol" charset="2"/>
              </a:rPr>
              <a:t></a:t>
            </a:r>
            <a:r>
              <a:rPr lang="de-DE" sz="1400" baseline="-25000">
                <a:latin typeface="Times New Roman" charset="0"/>
                <a:sym typeface="Symbol" charset="2"/>
              </a:rPr>
              <a:t>0</a:t>
            </a:r>
            <a:endParaRPr lang="de-DE" sz="2400">
              <a:latin typeface="Times New Roman" charset="0"/>
            </a:endParaRPr>
          </a:p>
        </p:txBody>
      </p:sp>
      <p:sp>
        <p:nvSpPr>
          <p:cNvPr id="71698" name="Line 77"/>
          <p:cNvSpPr>
            <a:spLocks noChangeShapeType="1"/>
          </p:cNvSpPr>
          <p:nvPr/>
        </p:nvSpPr>
        <p:spPr bwMode="auto">
          <a:xfrm>
            <a:off x="3738563" y="3706813"/>
            <a:ext cx="68262" cy="0"/>
          </a:xfrm>
          <a:prstGeom prst="line">
            <a:avLst/>
          </a:prstGeom>
          <a:noFill/>
          <a:ln w="9525">
            <a:solidFill>
              <a:schemeClr val="tx1"/>
            </a:solidFill>
            <a:round/>
            <a:headEnd/>
            <a:tailEnd/>
          </a:ln>
        </p:spPr>
        <p:txBody>
          <a:bodyPr wrap="none" anchor="ctr">
            <a:prstTxWarp prst="textNoShape">
              <a:avLst/>
            </a:prstTxWarp>
          </a:bodyPr>
          <a:lstStyle/>
          <a:p>
            <a:endParaRPr lang="es-ES_tradnl"/>
          </a:p>
        </p:txBody>
      </p:sp>
      <p:sp>
        <p:nvSpPr>
          <p:cNvPr id="71699" name="Line 78"/>
          <p:cNvSpPr>
            <a:spLocks noChangeShapeType="1"/>
          </p:cNvSpPr>
          <p:nvPr/>
        </p:nvSpPr>
        <p:spPr bwMode="auto">
          <a:xfrm rot="5400000">
            <a:off x="4329113" y="3529012"/>
            <a:ext cx="0" cy="1241425"/>
          </a:xfrm>
          <a:prstGeom prst="line">
            <a:avLst/>
          </a:prstGeom>
          <a:noFill/>
          <a:ln w="9525">
            <a:solidFill>
              <a:schemeClr val="tx1"/>
            </a:solidFill>
            <a:prstDash val="dash"/>
            <a:round/>
            <a:headEnd/>
            <a:tailEnd/>
          </a:ln>
        </p:spPr>
        <p:txBody>
          <a:bodyPr wrap="none" anchor="ctr">
            <a:prstTxWarp prst="textNoShape">
              <a:avLst/>
            </a:prstTxWarp>
          </a:bodyPr>
          <a:lstStyle/>
          <a:p>
            <a:endParaRPr lang="es-ES_tradnl"/>
          </a:p>
        </p:txBody>
      </p:sp>
      <p:sp>
        <p:nvSpPr>
          <p:cNvPr id="71700" name="Text Box 79"/>
          <p:cNvSpPr txBox="1">
            <a:spLocks noChangeArrowheads="1"/>
          </p:cNvSpPr>
          <p:nvPr/>
        </p:nvSpPr>
        <p:spPr bwMode="auto">
          <a:xfrm>
            <a:off x="3236913" y="3983038"/>
            <a:ext cx="488950" cy="304800"/>
          </a:xfrm>
          <a:prstGeom prst="rect">
            <a:avLst/>
          </a:prstGeom>
          <a:noFill/>
          <a:ln w="9525">
            <a:noFill/>
            <a:miter lim="800000"/>
            <a:headEnd/>
            <a:tailEnd/>
          </a:ln>
        </p:spPr>
        <p:txBody>
          <a:bodyPr wrap="none">
            <a:prstTxWarp prst="textNoShape">
              <a:avLst/>
            </a:prstTxWarp>
            <a:spAutoFit/>
          </a:bodyPr>
          <a:lstStyle/>
          <a:p>
            <a:pPr eaLnBrk="0" hangingPunct="0"/>
            <a:r>
              <a:rPr lang="de-DE" sz="1400">
                <a:latin typeface="Times New Roman" charset="0"/>
                <a:sym typeface="Symbol" charset="2"/>
              </a:rPr>
              <a:t>(</a:t>
            </a:r>
            <a:r>
              <a:rPr lang="de-DE" sz="1400" i="1">
                <a:latin typeface="Times New Roman" charset="0"/>
                <a:sym typeface="Symbol" charset="2"/>
              </a:rPr>
              <a:t>x</a:t>
            </a:r>
            <a:r>
              <a:rPr lang="de-DE" sz="1400">
                <a:latin typeface="Times New Roman" charset="0"/>
                <a:sym typeface="Symbol" charset="2"/>
              </a:rPr>
              <a:t>)</a:t>
            </a:r>
            <a:endParaRPr lang="de-DE" sz="2400">
              <a:latin typeface="Times New Roman" charset="0"/>
            </a:endParaRPr>
          </a:p>
        </p:txBody>
      </p:sp>
      <p:sp>
        <p:nvSpPr>
          <p:cNvPr id="71701" name="Text Box 80"/>
          <p:cNvSpPr txBox="1">
            <a:spLocks noChangeArrowheads="1"/>
          </p:cNvSpPr>
          <p:nvPr/>
        </p:nvSpPr>
        <p:spPr bwMode="auto">
          <a:xfrm rot="16200000" flipH="1">
            <a:off x="2819401" y="3784600"/>
            <a:ext cx="715962" cy="274637"/>
          </a:xfrm>
          <a:prstGeom prst="rect">
            <a:avLst/>
          </a:prstGeom>
          <a:noFill/>
          <a:ln w="9525">
            <a:noFill/>
            <a:miter lim="800000"/>
            <a:headEnd/>
            <a:tailEnd/>
          </a:ln>
        </p:spPr>
        <p:txBody>
          <a:bodyPr wrap="none">
            <a:prstTxWarp prst="textNoShape">
              <a:avLst/>
            </a:prstTxWarp>
            <a:spAutoFit/>
          </a:bodyPr>
          <a:lstStyle/>
          <a:p>
            <a:pPr eaLnBrk="0" hangingPunct="0"/>
            <a:r>
              <a:rPr lang="de-DE" sz="1200" i="1">
                <a:latin typeface="Arial" charset="0"/>
              </a:rPr>
              <a:t>Energía</a:t>
            </a:r>
          </a:p>
        </p:txBody>
      </p:sp>
      <p:sp>
        <p:nvSpPr>
          <p:cNvPr id="71702" name="Text Box 81"/>
          <p:cNvSpPr txBox="1">
            <a:spLocks noChangeArrowheads="1"/>
          </p:cNvSpPr>
          <p:nvPr/>
        </p:nvSpPr>
        <p:spPr bwMode="auto">
          <a:xfrm flipH="1">
            <a:off x="5191125" y="4113213"/>
            <a:ext cx="260350" cy="274637"/>
          </a:xfrm>
          <a:prstGeom prst="rect">
            <a:avLst/>
          </a:prstGeom>
          <a:noFill/>
          <a:ln w="9525">
            <a:noFill/>
            <a:miter lim="800000"/>
            <a:headEnd/>
            <a:tailEnd/>
          </a:ln>
        </p:spPr>
        <p:txBody>
          <a:bodyPr wrap="none">
            <a:prstTxWarp prst="textNoShape">
              <a:avLst/>
            </a:prstTxWarp>
            <a:spAutoFit/>
          </a:bodyPr>
          <a:lstStyle/>
          <a:p>
            <a:pPr eaLnBrk="0" hangingPunct="0"/>
            <a:r>
              <a:rPr lang="de-DE" sz="1200" i="1">
                <a:latin typeface="Arial" charset="0"/>
              </a:rPr>
              <a:t>x</a:t>
            </a:r>
          </a:p>
        </p:txBody>
      </p:sp>
      <p:sp>
        <p:nvSpPr>
          <p:cNvPr id="71703" name="Text Box 82"/>
          <p:cNvSpPr txBox="1">
            <a:spLocks noChangeArrowheads="1"/>
          </p:cNvSpPr>
          <p:nvPr/>
        </p:nvSpPr>
        <p:spPr bwMode="auto">
          <a:xfrm>
            <a:off x="2817813" y="4978400"/>
            <a:ext cx="2644775"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Absorción de los rayos X</a:t>
            </a:r>
            <a:endParaRPr lang="en-US">
              <a:solidFill>
                <a:srgbClr val="3333CC"/>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5" name="Text Box 2"/>
          <p:cNvSpPr txBox="1">
            <a:spLocks noChangeArrowheads="1"/>
          </p:cNvSpPr>
          <p:nvPr/>
        </p:nvSpPr>
        <p:spPr bwMode="auto">
          <a:xfrm>
            <a:off x="176213" y="76200"/>
            <a:ext cx="1265237"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Rayos X ]</a:t>
            </a:r>
            <a:endParaRPr lang="en-US">
              <a:solidFill>
                <a:srgbClr val="3333CC"/>
              </a:solidFill>
            </a:endParaRPr>
          </a:p>
        </p:txBody>
      </p:sp>
      <p:sp>
        <p:nvSpPr>
          <p:cNvPr id="1104944" name="Rectangle 48"/>
          <p:cNvSpPr>
            <a:spLocks noChangeArrowheads="1"/>
          </p:cNvSpPr>
          <p:nvPr/>
        </p:nvSpPr>
        <p:spPr bwMode="auto">
          <a:xfrm>
            <a:off x="5429250" y="3957638"/>
            <a:ext cx="3095625" cy="582612"/>
          </a:xfrm>
          <a:prstGeom prst="rect">
            <a:avLst/>
          </a:prstGeom>
          <a:solidFill>
            <a:srgbClr val="99CCFF"/>
          </a:solidFill>
          <a:ln w="9525">
            <a:miter lim="800000"/>
            <a:headEnd/>
            <a:tailEnd/>
          </a:ln>
          <a:scene3d>
            <a:camera prst="legacyObliqueTopLeft"/>
            <a:lightRig rig="legacyFlat3" dir="t"/>
          </a:scene3d>
          <a:sp3d extrusionH="430200" prstMaterial="legacyMatte">
            <a:bevelT w="13500" h="13500" prst="angle"/>
            <a:bevelB w="13500" h="13500" prst="angle"/>
            <a:extrusionClr>
              <a:srgbClr val="99CCFF"/>
            </a:extrusionClr>
          </a:sp3d>
        </p:spPr>
        <p:txBody>
          <a:bodyPr wrap="none" anchor="ctr">
            <a:prstTxWarp prst="textNoShape">
              <a:avLst/>
            </a:prstTxWarp>
            <a:flatTx/>
          </a:bodyPr>
          <a:lstStyle/>
          <a:p>
            <a:endParaRPr lang="es-ES_tradnl"/>
          </a:p>
        </p:txBody>
      </p:sp>
      <p:graphicFrame>
        <p:nvGraphicFramePr>
          <p:cNvPr id="1104945" name="Object 2"/>
          <p:cNvGraphicFramePr>
            <a:graphicFrameLocks noChangeAspect="1"/>
          </p:cNvGraphicFramePr>
          <p:nvPr/>
        </p:nvGraphicFramePr>
        <p:xfrm>
          <a:off x="5430838" y="3952875"/>
          <a:ext cx="3040062" cy="584200"/>
        </p:xfrm>
        <a:graphic>
          <a:graphicData uri="http://schemas.openxmlformats.org/presentationml/2006/ole">
            <mc:AlternateContent xmlns:mc="http://schemas.openxmlformats.org/markup-compatibility/2006">
              <mc:Choice xmlns:v="urn:schemas-microsoft-com:vml" Requires="v">
                <p:oleObj spid="_x0000_s73780" name="Ecuación" r:id="rId4" imgW="1257120" imgH="241200" progId="Equation.3">
                  <p:embed/>
                </p:oleObj>
              </mc:Choice>
              <mc:Fallback>
                <p:oleObj name="Ecuación" r:id="rId4" imgW="1257120" imgH="241200" progId="Equation.3">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30838" y="3952875"/>
                        <a:ext cx="3040062" cy="584200"/>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grpSp>
        <p:nvGrpSpPr>
          <p:cNvPr id="2" name="Group 50"/>
          <p:cNvGrpSpPr>
            <a:grpSpLocks/>
          </p:cNvGrpSpPr>
          <p:nvPr/>
        </p:nvGrpSpPr>
        <p:grpSpPr bwMode="auto">
          <a:xfrm>
            <a:off x="2720975" y="3663950"/>
            <a:ext cx="1036638" cy="1052513"/>
            <a:chOff x="1864" y="3366"/>
            <a:chExt cx="653" cy="663"/>
          </a:xfrm>
        </p:grpSpPr>
        <p:sp>
          <p:nvSpPr>
            <p:cNvPr id="73825" name="Rectangle 51"/>
            <p:cNvSpPr>
              <a:spLocks noChangeArrowheads="1"/>
            </p:cNvSpPr>
            <p:nvPr/>
          </p:nvSpPr>
          <p:spPr bwMode="auto">
            <a:xfrm>
              <a:off x="1864" y="3366"/>
              <a:ext cx="653" cy="663"/>
            </a:xfrm>
            <a:prstGeom prst="rect">
              <a:avLst/>
            </a:prstGeom>
            <a:solidFill>
              <a:srgbClr val="C0C0C0"/>
            </a:solidFill>
            <a:ln w="9525">
              <a:solidFill>
                <a:schemeClr val="tx1"/>
              </a:solidFill>
              <a:miter lim="800000"/>
              <a:headEnd/>
              <a:tailEnd/>
            </a:ln>
          </p:spPr>
          <p:txBody>
            <a:bodyPr wrap="none" anchor="ctr">
              <a:prstTxWarp prst="textNoShape">
                <a:avLst/>
              </a:prstTxWarp>
            </a:bodyPr>
            <a:lstStyle/>
            <a:p>
              <a:endParaRPr lang="es-ES_tradnl"/>
            </a:p>
          </p:txBody>
        </p:sp>
        <p:sp>
          <p:nvSpPr>
            <p:cNvPr id="1104948" name="Oval 52"/>
            <p:cNvSpPr>
              <a:spLocks noChangeArrowheads="1"/>
            </p:cNvSpPr>
            <p:nvPr/>
          </p:nvSpPr>
          <p:spPr bwMode="auto">
            <a:xfrm>
              <a:off x="2123" y="3627"/>
              <a:ext cx="171" cy="174"/>
            </a:xfrm>
            <a:prstGeom prst="ellipse">
              <a:avLst/>
            </a:prstGeom>
            <a:gradFill rotWithShape="0">
              <a:gsLst>
                <a:gs pos="0">
                  <a:schemeClr val="bg1"/>
                </a:gs>
                <a:gs pos="50000">
                  <a:schemeClr val="bg1">
                    <a:gamma/>
                    <a:shade val="85882"/>
                    <a:invGamma/>
                  </a:schemeClr>
                </a:gs>
                <a:gs pos="100000">
                  <a:schemeClr val="bg1"/>
                </a:gs>
              </a:gsLst>
              <a:lin ang="2700000" scaled="1"/>
            </a:gradFill>
            <a:ln w="9525">
              <a:noFill/>
              <a:round/>
              <a:headEnd/>
              <a:tailEnd/>
            </a:ln>
            <a:effectLst/>
          </p:spPr>
          <p:txBody>
            <a:bodyPr wrap="none" anchor="ctr">
              <a:prstTxWarp prst="textNoShape">
                <a:avLst/>
              </a:prstTxWarp>
            </a:bodyPr>
            <a:lstStyle/>
            <a:p>
              <a:pPr>
                <a:defRPr/>
              </a:pPr>
              <a:endParaRPr lang="es-ES_tradnl"/>
            </a:p>
          </p:txBody>
        </p:sp>
      </p:grpSp>
      <p:sp>
        <p:nvSpPr>
          <p:cNvPr id="1104949" name="Rectangle 53"/>
          <p:cNvSpPr>
            <a:spLocks noChangeArrowheads="1"/>
          </p:cNvSpPr>
          <p:nvPr/>
        </p:nvSpPr>
        <p:spPr bwMode="auto">
          <a:xfrm>
            <a:off x="2701925" y="1254125"/>
            <a:ext cx="1036638" cy="1052513"/>
          </a:xfrm>
          <a:prstGeom prst="rect">
            <a:avLst/>
          </a:prstGeom>
          <a:solidFill>
            <a:srgbClr val="C0C0C0"/>
          </a:solidFill>
          <a:ln w="9525">
            <a:solidFill>
              <a:schemeClr val="tx1"/>
            </a:solidFill>
            <a:miter lim="800000"/>
            <a:headEnd/>
            <a:tailEnd/>
          </a:ln>
        </p:spPr>
        <p:txBody>
          <a:bodyPr wrap="none" anchor="ctr">
            <a:prstTxWarp prst="textNoShape">
              <a:avLst/>
            </a:prstTxWarp>
          </a:bodyPr>
          <a:lstStyle/>
          <a:p>
            <a:endParaRPr lang="es-ES_tradnl"/>
          </a:p>
        </p:txBody>
      </p:sp>
      <p:grpSp>
        <p:nvGrpSpPr>
          <p:cNvPr id="3" name="Group 54"/>
          <p:cNvGrpSpPr>
            <a:grpSpLocks/>
          </p:cNvGrpSpPr>
          <p:nvPr/>
        </p:nvGrpSpPr>
        <p:grpSpPr bwMode="auto">
          <a:xfrm>
            <a:off x="1390650" y="1554163"/>
            <a:ext cx="1111250" cy="442912"/>
            <a:chOff x="129" y="908"/>
            <a:chExt cx="700" cy="279"/>
          </a:xfrm>
        </p:grpSpPr>
        <p:grpSp>
          <p:nvGrpSpPr>
            <p:cNvPr id="73814" name="Group 55"/>
            <p:cNvGrpSpPr>
              <a:grpSpLocks/>
            </p:cNvGrpSpPr>
            <p:nvPr/>
          </p:nvGrpSpPr>
          <p:grpSpPr bwMode="auto">
            <a:xfrm rot="5400000" flipH="1" flipV="1">
              <a:off x="80" y="957"/>
              <a:ext cx="274" cy="175"/>
              <a:chOff x="2040" y="1673"/>
              <a:chExt cx="278" cy="249"/>
            </a:xfrm>
          </p:grpSpPr>
          <p:sp>
            <p:nvSpPr>
              <p:cNvPr id="73823" name="Freeform 56"/>
              <p:cNvSpPr>
                <a:spLocks/>
              </p:cNvSpPr>
              <p:nvPr/>
            </p:nvSpPr>
            <p:spPr bwMode="auto">
              <a:xfrm>
                <a:off x="2040" y="1673"/>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folHlink"/>
                </a:solidFill>
                <a:round/>
                <a:headEnd/>
                <a:tailEnd/>
              </a:ln>
            </p:spPr>
            <p:txBody>
              <a:bodyPr wrap="none" anchor="ctr">
                <a:prstTxWarp prst="textNoShape">
                  <a:avLst/>
                </a:prstTxWarp>
              </a:bodyPr>
              <a:lstStyle/>
              <a:p>
                <a:endParaRPr lang="es-ES_tradnl"/>
              </a:p>
            </p:txBody>
          </p:sp>
          <p:sp>
            <p:nvSpPr>
              <p:cNvPr id="73824" name="Freeform 57"/>
              <p:cNvSpPr>
                <a:spLocks/>
              </p:cNvSpPr>
              <p:nvPr/>
            </p:nvSpPr>
            <p:spPr bwMode="auto">
              <a:xfrm>
                <a:off x="2040" y="1797"/>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folHlink"/>
                </a:solidFill>
                <a:round/>
                <a:headEnd/>
                <a:tailEnd/>
              </a:ln>
            </p:spPr>
            <p:txBody>
              <a:bodyPr wrap="none" anchor="ctr">
                <a:prstTxWarp prst="textNoShape">
                  <a:avLst/>
                </a:prstTxWarp>
              </a:bodyPr>
              <a:lstStyle/>
              <a:p>
                <a:endParaRPr lang="es-ES_tradnl"/>
              </a:p>
            </p:txBody>
          </p:sp>
        </p:grpSp>
        <p:grpSp>
          <p:nvGrpSpPr>
            <p:cNvPr id="73815" name="Group 58"/>
            <p:cNvGrpSpPr>
              <a:grpSpLocks/>
            </p:cNvGrpSpPr>
            <p:nvPr/>
          </p:nvGrpSpPr>
          <p:grpSpPr bwMode="auto">
            <a:xfrm rot="5400000" flipH="1" flipV="1">
              <a:off x="255" y="959"/>
              <a:ext cx="274" cy="175"/>
              <a:chOff x="2040" y="1673"/>
              <a:chExt cx="278" cy="249"/>
            </a:xfrm>
          </p:grpSpPr>
          <p:sp>
            <p:nvSpPr>
              <p:cNvPr id="73821" name="Freeform 59"/>
              <p:cNvSpPr>
                <a:spLocks/>
              </p:cNvSpPr>
              <p:nvPr/>
            </p:nvSpPr>
            <p:spPr bwMode="auto">
              <a:xfrm>
                <a:off x="2040" y="1673"/>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folHlink"/>
                </a:solidFill>
                <a:round/>
                <a:headEnd/>
                <a:tailEnd/>
              </a:ln>
            </p:spPr>
            <p:txBody>
              <a:bodyPr wrap="none" anchor="ctr">
                <a:prstTxWarp prst="textNoShape">
                  <a:avLst/>
                </a:prstTxWarp>
              </a:bodyPr>
              <a:lstStyle/>
              <a:p>
                <a:endParaRPr lang="es-ES_tradnl"/>
              </a:p>
            </p:txBody>
          </p:sp>
          <p:sp>
            <p:nvSpPr>
              <p:cNvPr id="73822" name="Freeform 60"/>
              <p:cNvSpPr>
                <a:spLocks/>
              </p:cNvSpPr>
              <p:nvPr/>
            </p:nvSpPr>
            <p:spPr bwMode="auto">
              <a:xfrm>
                <a:off x="2040" y="1797"/>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folHlink"/>
                </a:solidFill>
                <a:round/>
                <a:headEnd/>
                <a:tailEnd/>
              </a:ln>
            </p:spPr>
            <p:txBody>
              <a:bodyPr wrap="none" anchor="ctr">
                <a:prstTxWarp prst="textNoShape">
                  <a:avLst/>
                </a:prstTxWarp>
              </a:bodyPr>
              <a:lstStyle/>
              <a:p>
                <a:endParaRPr lang="es-ES_tradnl"/>
              </a:p>
            </p:txBody>
          </p:sp>
        </p:grpSp>
        <p:grpSp>
          <p:nvGrpSpPr>
            <p:cNvPr id="73816" name="Group 61"/>
            <p:cNvGrpSpPr>
              <a:grpSpLocks/>
            </p:cNvGrpSpPr>
            <p:nvPr/>
          </p:nvGrpSpPr>
          <p:grpSpPr bwMode="auto">
            <a:xfrm rot="5400000" flipH="1" flipV="1">
              <a:off x="430" y="961"/>
              <a:ext cx="274" cy="175"/>
              <a:chOff x="2040" y="1673"/>
              <a:chExt cx="278" cy="249"/>
            </a:xfrm>
          </p:grpSpPr>
          <p:sp>
            <p:nvSpPr>
              <p:cNvPr id="73819" name="Freeform 62"/>
              <p:cNvSpPr>
                <a:spLocks/>
              </p:cNvSpPr>
              <p:nvPr/>
            </p:nvSpPr>
            <p:spPr bwMode="auto">
              <a:xfrm>
                <a:off x="2040" y="1673"/>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folHlink"/>
                </a:solidFill>
                <a:round/>
                <a:headEnd/>
                <a:tailEnd/>
              </a:ln>
            </p:spPr>
            <p:txBody>
              <a:bodyPr wrap="none" anchor="ctr">
                <a:prstTxWarp prst="textNoShape">
                  <a:avLst/>
                </a:prstTxWarp>
              </a:bodyPr>
              <a:lstStyle/>
              <a:p>
                <a:endParaRPr lang="es-ES_tradnl"/>
              </a:p>
            </p:txBody>
          </p:sp>
          <p:sp>
            <p:nvSpPr>
              <p:cNvPr id="73820" name="Freeform 63"/>
              <p:cNvSpPr>
                <a:spLocks/>
              </p:cNvSpPr>
              <p:nvPr/>
            </p:nvSpPr>
            <p:spPr bwMode="auto">
              <a:xfrm>
                <a:off x="2040" y="1797"/>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folHlink"/>
                </a:solidFill>
                <a:round/>
                <a:headEnd/>
                <a:tailEnd/>
              </a:ln>
            </p:spPr>
            <p:txBody>
              <a:bodyPr wrap="none" anchor="ctr">
                <a:prstTxWarp prst="textNoShape">
                  <a:avLst/>
                </a:prstTxWarp>
              </a:bodyPr>
              <a:lstStyle/>
              <a:p>
                <a:endParaRPr lang="es-ES_tradnl"/>
              </a:p>
            </p:txBody>
          </p:sp>
        </p:grpSp>
        <p:sp>
          <p:nvSpPr>
            <p:cNvPr id="73817" name="Freeform 64"/>
            <p:cNvSpPr>
              <a:spLocks/>
            </p:cNvSpPr>
            <p:nvPr/>
          </p:nvSpPr>
          <p:spPr bwMode="auto">
            <a:xfrm rot="5400000" flipH="1" flipV="1">
              <a:off x="561" y="1006"/>
              <a:ext cx="274" cy="88"/>
            </a:xfrm>
            <a:custGeom>
              <a:avLst/>
              <a:gdLst>
                <a:gd name="T0" fmla="*/ 140 w 278"/>
                <a:gd name="T1" fmla="*/ 0 h 125"/>
                <a:gd name="T2" fmla="*/ 0 w 278"/>
                <a:gd name="T3" fmla="*/ 11 h 125"/>
                <a:gd name="T4" fmla="*/ 138 w 278"/>
                <a:gd name="T5" fmla="*/ 22 h 125"/>
                <a:gd name="T6" fmla="*/ 264 w 278"/>
                <a:gd name="T7" fmla="*/ 32 h 125"/>
                <a:gd name="T8" fmla="*/ 128 w 278"/>
                <a:gd name="T9" fmla="*/ 44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folHlink"/>
              </a:solidFill>
              <a:round/>
              <a:headEnd/>
              <a:tailEnd/>
            </a:ln>
          </p:spPr>
          <p:txBody>
            <a:bodyPr wrap="none" anchor="ctr">
              <a:prstTxWarp prst="textNoShape">
                <a:avLst/>
              </a:prstTxWarp>
            </a:bodyPr>
            <a:lstStyle/>
            <a:p>
              <a:endParaRPr lang="es-ES_tradnl"/>
            </a:p>
          </p:txBody>
        </p:sp>
        <p:sp>
          <p:nvSpPr>
            <p:cNvPr id="73818" name="Freeform 65"/>
            <p:cNvSpPr>
              <a:spLocks/>
            </p:cNvSpPr>
            <p:nvPr/>
          </p:nvSpPr>
          <p:spPr bwMode="auto">
            <a:xfrm rot="5400000" flipH="1" flipV="1">
              <a:off x="648" y="1006"/>
              <a:ext cx="274" cy="88"/>
            </a:xfrm>
            <a:custGeom>
              <a:avLst/>
              <a:gdLst>
                <a:gd name="T0" fmla="*/ 140 w 278"/>
                <a:gd name="T1" fmla="*/ 0 h 125"/>
                <a:gd name="T2" fmla="*/ 0 w 278"/>
                <a:gd name="T3" fmla="*/ 11 h 125"/>
                <a:gd name="T4" fmla="*/ 138 w 278"/>
                <a:gd name="T5" fmla="*/ 22 h 125"/>
                <a:gd name="T6" fmla="*/ 264 w 278"/>
                <a:gd name="T7" fmla="*/ 32 h 125"/>
                <a:gd name="T8" fmla="*/ 128 w 278"/>
                <a:gd name="T9" fmla="*/ 44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folHlink"/>
              </a:solidFill>
              <a:round/>
              <a:headEnd/>
              <a:tailEnd/>
            </a:ln>
          </p:spPr>
          <p:txBody>
            <a:bodyPr wrap="none" anchor="ctr">
              <a:prstTxWarp prst="textNoShape">
                <a:avLst/>
              </a:prstTxWarp>
            </a:bodyPr>
            <a:lstStyle/>
            <a:p>
              <a:endParaRPr lang="es-ES_tradnl"/>
            </a:p>
          </p:txBody>
        </p:sp>
      </p:grpSp>
      <p:grpSp>
        <p:nvGrpSpPr>
          <p:cNvPr id="7" name="Group 66"/>
          <p:cNvGrpSpPr>
            <a:grpSpLocks/>
          </p:cNvGrpSpPr>
          <p:nvPr/>
        </p:nvGrpSpPr>
        <p:grpSpPr bwMode="auto">
          <a:xfrm rot="5400000" flipH="1" flipV="1">
            <a:off x="4246562" y="1255713"/>
            <a:ext cx="123825" cy="1111250"/>
            <a:chOff x="2034" y="1673"/>
            <a:chExt cx="284" cy="998"/>
          </a:xfrm>
        </p:grpSpPr>
        <p:grpSp>
          <p:nvGrpSpPr>
            <p:cNvPr id="73802" name="Group 67"/>
            <p:cNvGrpSpPr>
              <a:grpSpLocks/>
            </p:cNvGrpSpPr>
            <p:nvPr/>
          </p:nvGrpSpPr>
          <p:grpSpPr bwMode="auto">
            <a:xfrm>
              <a:off x="2040" y="1673"/>
              <a:ext cx="278" cy="249"/>
              <a:chOff x="2040" y="1673"/>
              <a:chExt cx="278" cy="249"/>
            </a:xfrm>
          </p:grpSpPr>
          <p:sp>
            <p:nvSpPr>
              <p:cNvPr id="73812" name="Freeform 68"/>
              <p:cNvSpPr>
                <a:spLocks/>
              </p:cNvSpPr>
              <p:nvPr/>
            </p:nvSpPr>
            <p:spPr bwMode="auto">
              <a:xfrm>
                <a:off x="2040" y="1673"/>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folHlink"/>
                </a:solidFill>
                <a:round/>
                <a:headEnd/>
                <a:tailEnd/>
              </a:ln>
            </p:spPr>
            <p:txBody>
              <a:bodyPr wrap="none" anchor="ctr">
                <a:prstTxWarp prst="textNoShape">
                  <a:avLst/>
                </a:prstTxWarp>
              </a:bodyPr>
              <a:lstStyle/>
              <a:p>
                <a:endParaRPr lang="es-ES_tradnl"/>
              </a:p>
            </p:txBody>
          </p:sp>
          <p:sp>
            <p:nvSpPr>
              <p:cNvPr id="73813" name="Freeform 69"/>
              <p:cNvSpPr>
                <a:spLocks/>
              </p:cNvSpPr>
              <p:nvPr/>
            </p:nvSpPr>
            <p:spPr bwMode="auto">
              <a:xfrm>
                <a:off x="2040" y="1797"/>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folHlink"/>
                </a:solidFill>
                <a:round/>
                <a:headEnd/>
                <a:tailEnd/>
              </a:ln>
            </p:spPr>
            <p:txBody>
              <a:bodyPr wrap="none" anchor="ctr">
                <a:prstTxWarp prst="textNoShape">
                  <a:avLst/>
                </a:prstTxWarp>
              </a:bodyPr>
              <a:lstStyle/>
              <a:p>
                <a:endParaRPr lang="es-ES_tradnl"/>
              </a:p>
            </p:txBody>
          </p:sp>
        </p:grpSp>
        <p:grpSp>
          <p:nvGrpSpPr>
            <p:cNvPr id="73803" name="Group 70"/>
            <p:cNvGrpSpPr>
              <a:grpSpLocks/>
            </p:cNvGrpSpPr>
            <p:nvPr/>
          </p:nvGrpSpPr>
          <p:grpSpPr bwMode="auto">
            <a:xfrm>
              <a:off x="2038" y="1923"/>
              <a:ext cx="278" cy="249"/>
              <a:chOff x="2040" y="1673"/>
              <a:chExt cx="278" cy="249"/>
            </a:xfrm>
          </p:grpSpPr>
          <p:sp>
            <p:nvSpPr>
              <p:cNvPr id="73810" name="Freeform 71"/>
              <p:cNvSpPr>
                <a:spLocks/>
              </p:cNvSpPr>
              <p:nvPr/>
            </p:nvSpPr>
            <p:spPr bwMode="auto">
              <a:xfrm>
                <a:off x="2040" y="1673"/>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folHlink"/>
                </a:solidFill>
                <a:round/>
                <a:headEnd/>
                <a:tailEnd/>
              </a:ln>
            </p:spPr>
            <p:txBody>
              <a:bodyPr wrap="none" anchor="ctr">
                <a:prstTxWarp prst="textNoShape">
                  <a:avLst/>
                </a:prstTxWarp>
              </a:bodyPr>
              <a:lstStyle/>
              <a:p>
                <a:endParaRPr lang="es-ES_tradnl"/>
              </a:p>
            </p:txBody>
          </p:sp>
          <p:sp>
            <p:nvSpPr>
              <p:cNvPr id="73811" name="Freeform 72"/>
              <p:cNvSpPr>
                <a:spLocks/>
              </p:cNvSpPr>
              <p:nvPr/>
            </p:nvSpPr>
            <p:spPr bwMode="auto">
              <a:xfrm>
                <a:off x="2040" y="1797"/>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folHlink"/>
                </a:solidFill>
                <a:round/>
                <a:headEnd/>
                <a:tailEnd/>
              </a:ln>
            </p:spPr>
            <p:txBody>
              <a:bodyPr wrap="none" anchor="ctr">
                <a:prstTxWarp prst="textNoShape">
                  <a:avLst/>
                </a:prstTxWarp>
              </a:bodyPr>
              <a:lstStyle/>
              <a:p>
                <a:endParaRPr lang="es-ES_tradnl"/>
              </a:p>
            </p:txBody>
          </p:sp>
        </p:grpSp>
        <p:grpSp>
          <p:nvGrpSpPr>
            <p:cNvPr id="73804" name="Group 73"/>
            <p:cNvGrpSpPr>
              <a:grpSpLocks/>
            </p:cNvGrpSpPr>
            <p:nvPr/>
          </p:nvGrpSpPr>
          <p:grpSpPr bwMode="auto">
            <a:xfrm>
              <a:off x="2036" y="2172"/>
              <a:ext cx="278" cy="249"/>
              <a:chOff x="2040" y="1673"/>
              <a:chExt cx="278" cy="249"/>
            </a:xfrm>
          </p:grpSpPr>
          <p:sp>
            <p:nvSpPr>
              <p:cNvPr id="73808" name="Freeform 74"/>
              <p:cNvSpPr>
                <a:spLocks/>
              </p:cNvSpPr>
              <p:nvPr/>
            </p:nvSpPr>
            <p:spPr bwMode="auto">
              <a:xfrm>
                <a:off x="2040" y="1673"/>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folHlink"/>
                </a:solidFill>
                <a:round/>
                <a:headEnd/>
                <a:tailEnd/>
              </a:ln>
            </p:spPr>
            <p:txBody>
              <a:bodyPr wrap="none" anchor="ctr">
                <a:prstTxWarp prst="textNoShape">
                  <a:avLst/>
                </a:prstTxWarp>
              </a:bodyPr>
              <a:lstStyle/>
              <a:p>
                <a:endParaRPr lang="es-ES_tradnl"/>
              </a:p>
            </p:txBody>
          </p:sp>
          <p:sp>
            <p:nvSpPr>
              <p:cNvPr id="73809" name="Freeform 75"/>
              <p:cNvSpPr>
                <a:spLocks/>
              </p:cNvSpPr>
              <p:nvPr/>
            </p:nvSpPr>
            <p:spPr bwMode="auto">
              <a:xfrm>
                <a:off x="2040" y="1797"/>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folHlink"/>
                </a:solidFill>
                <a:round/>
                <a:headEnd/>
                <a:tailEnd/>
              </a:ln>
            </p:spPr>
            <p:txBody>
              <a:bodyPr wrap="none" anchor="ctr">
                <a:prstTxWarp prst="textNoShape">
                  <a:avLst/>
                </a:prstTxWarp>
              </a:bodyPr>
              <a:lstStyle/>
              <a:p>
                <a:endParaRPr lang="es-ES_tradnl"/>
              </a:p>
            </p:txBody>
          </p:sp>
        </p:grpSp>
        <p:grpSp>
          <p:nvGrpSpPr>
            <p:cNvPr id="73805" name="Group 76"/>
            <p:cNvGrpSpPr>
              <a:grpSpLocks/>
            </p:cNvGrpSpPr>
            <p:nvPr/>
          </p:nvGrpSpPr>
          <p:grpSpPr bwMode="auto">
            <a:xfrm>
              <a:off x="2034" y="2422"/>
              <a:ext cx="278" cy="249"/>
              <a:chOff x="2040" y="1673"/>
              <a:chExt cx="278" cy="249"/>
            </a:xfrm>
          </p:grpSpPr>
          <p:sp>
            <p:nvSpPr>
              <p:cNvPr id="73806" name="Freeform 77"/>
              <p:cNvSpPr>
                <a:spLocks/>
              </p:cNvSpPr>
              <p:nvPr/>
            </p:nvSpPr>
            <p:spPr bwMode="auto">
              <a:xfrm>
                <a:off x="2040" y="1673"/>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folHlink"/>
                </a:solidFill>
                <a:round/>
                <a:headEnd/>
                <a:tailEnd/>
              </a:ln>
            </p:spPr>
            <p:txBody>
              <a:bodyPr wrap="none" anchor="ctr">
                <a:prstTxWarp prst="textNoShape">
                  <a:avLst/>
                </a:prstTxWarp>
              </a:bodyPr>
              <a:lstStyle/>
              <a:p>
                <a:endParaRPr lang="es-ES_tradnl"/>
              </a:p>
            </p:txBody>
          </p:sp>
          <p:sp>
            <p:nvSpPr>
              <p:cNvPr id="73807" name="Freeform 78"/>
              <p:cNvSpPr>
                <a:spLocks/>
              </p:cNvSpPr>
              <p:nvPr/>
            </p:nvSpPr>
            <p:spPr bwMode="auto">
              <a:xfrm>
                <a:off x="2040" y="1797"/>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folHlink"/>
                </a:solidFill>
                <a:round/>
                <a:headEnd/>
                <a:tailEnd/>
              </a:ln>
            </p:spPr>
            <p:txBody>
              <a:bodyPr wrap="none" anchor="ctr">
                <a:prstTxWarp prst="textNoShape">
                  <a:avLst/>
                </a:prstTxWarp>
              </a:bodyPr>
              <a:lstStyle/>
              <a:p>
                <a:endParaRPr lang="es-ES_tradnl"/>
              </a:p>
            </p:txBody>
          </p:sp>
        </p:grpSp>
      </p:grpSp>
      <p:grpSp>
        <p:nvGrpSpPr>
          <p:cNvPr id="12" name="Group 79"/>
          <p:cNvGrpSpPr>
            <a:grpSpLocks/>
          </p:cNvGrpSpPr>
          <p:nvPr/>
        </p:nvGrpSpPr>
        <p:grpSpPr bwMode="auto">
          <a:xfrm>
            <a:off x="1817688" y="1139825"/>
            <a:ext cx="884237" cy="646113"/>
            <a:chOff x="1181" y="2772"/>
            <a:chExt cx="557" cy="407"/>
          </a:xfrm>
        </p:grpSpPr>
        <p:cxnSp>
          <p:nvCxnSpPr>
            <p:cNvPr id="73800" name="AutoShape 80"/>
            <p:cNvCxnSpPr>
              <a:cxnSpLocks noChangeShapeType="1"/>
              <a:stCxn id="73818" idx="4"/>
              <a:endCxn id="1104949" idx="1"/>
            </p:cNvCxnSpPr>
            <p:nvPr/>
          </p:nvCxnSpPr>
          <p:spPr bwMode="auto">
            <a:xfrm flipV="1">
              <a:off x="1612" y="3176"/>
              <a:ext cx="126" cy="3"/>
            </a:xfrm>
            <a:prstGeom prst="straightConnector1">
              <a:avLst/>
            </a:prstGeom>
            <a:noFill/>
            <a:ln w="19050">
              <a:solidFill>
                <a:schemeClr val="folHlink"/>
              </a:solidFill>
              <a:round/>
              <a:headEnd/>
              <a:tailEnd type="triangle" w="med" len="med"/>
            </a:ln>
          </p:spPr>
        </p:cxnSp>
        <p:sp>
          <p:nvSpPr>
            <p:cNvPr id="73801" name="Text Box 81"/>
            <p:cNvSpPr txBox="1">
              <a:spLocks noChangeArrowheads="1"/>
            </p:cNvSpPr>
            <p:nvPr/>
          </p:nvSpPr>
          <p:spPr bwMode="auto">
            <a:xfrm>
              <a:off x="1181" y="2772"/>
              <a:ext cx="250" cy="192"/>
            </a:xfrm>
            <a:prstGeom prst="rect">
              <a:avLst/>
            </a:prstGeom>
            <a:noFill/>
            <a:ln w="9525">
              <a:noFill/>
              <a:miter lim="800000"/>
              <a:headEnd/>
              <a:tailEnd/>
            </a:ln>
          </p:spPr>
          <p:txBody>
            <a:bodyPr>
              <a:prstTxWarp prst="textNoShape">
                <a:avLst/>
              </a:prstTxWarp>
              <a:spAutoFit/>
            </a:bodyPr>
            <a:lstStyle/>
            <a:p>
              <a:pPr eaLnBrk="0" hangingPunct="0"/>
              <a:r>
                <a:rPr lang="de-DE" sz="1400">
                  <a:solidFill>
                    <a:srgbClr val="0000FF"/>
                  </a:solidFill>
                  <a:sym typeface="Symbol" charset="2"/>
                </a:rPr>
                <a:t></a:t>
              </a:r>
              <a:r>
                <a:rPr lang="de-DE" sz="1400" baseline="-25000">
                  <a:solidFill>
                    <a:srgbClr val="0000FF"/>
                  </a:solidFill>
                  <a:sym typeface="Symbol" charset="2"/>
                </a:rPr>
                <a:t>0</a:t>
              </a:r>
              <a:endParaRPr lang="de-DE" sz="2400">
                <a:solidFill>
                  <a:srgbClr val="0000FF"/>
                </a:solidFill>
              </a:endParaRPr>
            </a:p>
          </p:txBody>
        </p:sp>
      </p:grpSp>
      <p:grpSp>
        <p:nvGrpSpPr>
          <p:cNvPr id="13" name="Group 82"/>
          <p:cNvGrpSpPr>
            <a:grpSpLocks/>
          </p:cNvGrpSpPr>
          <p:nvPr/>
        </p:nvGrpSpPr>
        <p:grpSpPr bwMode="auto">
          <a:xfrm>
            <a:off x="2706688" y="1273175"/>
            <a:ext cx="2354262" cy="1023938"/>
            <a:chOff x="1855" y="2628"/>
            <a:chExt cx="1483" cy="645"/>
          </a:xfrm>
        </p:grpSpPr>
        <p:cxnSp>
          <p:nvCxnSpPr>
            <p:cNvPr id="73796" name="AutoShape 83"/>
            <p:cNvCxnSpPr>
              <a:cxnSpLocks noChangeShapeType="1"/>
            </p:cNvCxnSpPr>
            <p:nvPr/>
          </p:nvCxnSpPr>
          <p:spPr bwMode="auto">
            <a:xfrm>
              <a:off x="3212" y="2967"/>
              <a:ext cx="126" cy="0"/>
            </a:xfrm>
            <a:prstGeom prst="straightConnector1">
              <a:avLst/>
            </a:prstGeom>
            <a:noFill/>
            <a:ln w="19050">
              <a:solidFill>
                <a:schemeClr val="folHlink"/>
              </a:solidFill>
              <a:round/>
              <a:headEnd/>
              <a:tailEnd type="triangle" w="med" len="med"/>
            </a:ln>
          </p:spPr>
        </p:cxnSp>
        <p:sp>
          <p:nvSpPr>
            <p:cNvPr id="73797" name="Text Box 84"/>
            <p:cNvSpPr txBox="1">
              <a:spLocks noChangeArrowheads="1"/>
            </p:cNvSpPr>
            <p:nvPr/>
          </p:nvSpPr>
          <p:spPr bwMode="auto">
            <a:xfrm>
              <a:off x="2116" y="3081"/>
              <a:ext cx="172" cy="192"/>
            </a:xfrm>
            <a:prstGeom prst="rect">
              <a:avLst/>
            </a:prstGeom>
            <a:noFill/>
            <a:ln w="9525">
              <a:noFill/>
              <a:miter lim="800000"/>
              <a:headEnd/>
              <a:tailEnd/>
            </a:ln>
          </p:spPr>
          <p:txBody>
            <a:bodyPr wrap="none">
              <a:prstTxWarp prst="textNoShape">
                <a:avLst/>
              </a:prstTxWarp>
              <a:spAutoFit/>
            </a:bodyPr>
            <a:lstStyle/>
            <a:p>
              <a:pPr eaLnBrk="0" hangingPunct="0"/>
              <a:r>
                <a:rPr lang="de-DE" sz="1400" i="1">
                  <a:solidFill>
                    <a:srgbClr val="0000FF"/>
                  </a:solidFill>
                </a:rPr>
                <a:t>x</a:t>
              </a:r>
              <a:endParaRPr lang="de-DE" sz="2400" i="1">
                <a:solidFill>
                  <a:srgbClr val="0000FF"/>
                </a:solidFill>
              </a:endParaRPr>
            </a:p>
          </p:txBody>
        </p:sp>
        <p:sp>
          <p:nvSpPr>
            <p:cNvPr id="73798" name="Text Box 85"/>
            <p:cNvSpPr txBox="1">
              <a:spLocks noChangeArrowheads="1"/>
            </p:cNvSpPr>
            <p:nvPr/>
          </p:nvSpPr>
          <p:spPr bwMode="auto">
            <a:xfrm>
              <a:off x="2745" y="2628"/>
              <a:ext cx="322" cy="192"/>
            </a:xfrm>
            <a:prstGeom prst="rect">
              <a:avLst/>
            </a:prstGeom>
            <a:noFill/>
            <a:ln w="9525">
              <a:noFill/>
              <a:miter lim="800000"/>
              <a:headEnd/>
              <a:tailEnd/>
            </a:ln>
          </p:spPr>
          <p:txBody>
            <a:bodyPr wrap="none">
              <a:prstTxWarp prst="textNoShape">
                <a:avLst/>
              </a:prstTxWarp>
              <a:spAutoFit/>
            </a:bodyPr>
            <a:lstStyle/>
            <a:p>
              <a:pPr eaLnBrk="0" hangingPunct="0"/>
              <a:r>
                <a:rPr lang="de-DE" sz="1400">
                  <a:solidFill>
                    <a:srgbClr val="0000FF"/>
                  </a:solidFill>
                  <a:sym typeface="Symbol" charset="2"/>
                </a:rPr>
                <a:t>(</a:t>
              </a:r>
              <a:r>
                <a:rPr lang="de-DE" sz="1400" i="1">
                  <a:solidFill>
                    <a:srgbClr val="0000FF"/>
                  </a:solidFill>
                  <a:sym typeface="Symbol" charset="2"/>
                </a:rPr>
                <a:t>x</a:t>
              </a:r>
              <a:r>
                <a:rPr lang="de-DE" sz="1400">
                  <a:solidFill>
                    <a:srgbClr val="0000FF"/>
                  </a:solidFill>
                  <a:sym typeface="Symbol" charset="2"/>
                </a:rPr>
                <a:t>)</a:t>
              </a:r>
              <a:endParaRPr lang="de-DE" sz="2400">
                <a:solidFill>
                  <a:srgbClr val="0000FF"/>
                </a:solidFill>
              </a:endParaRPr>
            </a:p>
          </p:txBody>
        </p:sp>
        <p:sp>
          <p:nvSpPr>
            <p:cNvPr id="73799" name="Line 86"/>
            <p:cNvSpPr>
              <a:spLocks noChangeShapeType="1"/>
            </p:cNvSpPr>
            <p:nvPr/>
          </p:nvSpPr>
          <p:spPr bwMode="auto">
            <a:xfrm>
              <a:off x="1855" y="3091"/>
              <a:ext cx="642" cy="0"/>
            </a:xfrm>
            <a:prstGeom prst="line">
              <a:avLst/>
            </a:prstGeom>
            <a:noFill/>
            <a:ln w="9525">
              <a:solidFill>
                <a:srgbClr val="FF0000"/>
              </a:solidFill>
              <a:round/>
              <a:headEnd type="triangle" w="med" len="med"/>
              <a:tailEnd type="triangle" w="med" len="med"/>
            </a:ln>
          </p:spPr>
          <p:txBody>
            <a:bodyPr wrap="none" anchor="ctr">
              <a:prstTxWarp prst="textNoShape">
                <a:avLst/>
              </a:prstTxWarp>
            </a:bodyPr>
            <a:lstStyle/>
            <a:p>
              <a:endParaRPr lang="es-ES_tradnl"/>
            </a:p>
          </p:txBody>
        </p:sp>
      </p:grpSp>
      <p:sp>
        <p:nvSpPr>
          <p:cNvPr id="1104983" name="Text Box 87"/>
          <p:cNvSpPr txBox="1">
            <a:spLocks noChangeArrowheads="1"/>
          </p:cNvSpPr>
          <p:nvPr/>
        </p:nvSpPr>
        <p:spPr bwMode="auto">
          <a:xfrm>
            <a:off x="2819400" y="873125"/>
            <a:ext cx="839788" cy="366713"/>
          </a:xfrm>
          <a:prstGeom prst="rect">
            <a:avLst/>
          </a:prstGeom>
          <a:noFill/>
          <a:ln w="9525">
            <a:noFill/>
            <a:miter lim="800000"/>
            <a:headEnd/>
            <a:tailEnd/>
          </a:ln>
        </p:spPr>
        <p:txBody>
          <a:bodyPr wrap="none">
            <a:prstTxWarp prst="textNoShape">
              <a:avLst/>
            </a:prstTxWarp>
            <a:spAutoFit/>
          </a:bodyPr>
          <a:lstStyle/>
          <a:p>
            <a:pPr eaLnBrk="0" hangingPunct="0"/>
            <a:r>
              <a:rPr lang="de-DE" i="1">
                <a:solidFill>
                  <a:srgbClr val="0000FF"/>
                </a:solidFill>
              </a:rPr>
              <a:t>object</a:t>
            </a:r>
          </a:p>
        </p:txBody>
      </p:sp>
      <p:grpSp>
        <p:nvGrpSpPr>
          <p:cNvPr id="14" name="Group 88"/>
          <p:cNvGrpSpPr>
            <a:grpSpLocks/>
          </p:cNvGrpSpPr>
          <p:nvPr/>
        </p:nvGrpSpPr>
        <p:grpSpPr bwMode="auto">
          <a:xfrm>
            <a:off x="1409700" y="3963988"/>
            <a:ext cx="1111250" cy="442912"/>
            <a:chOff x="129" y="908"/>
            <a:chExt cx="700" cy="279"/>
          </a:xfrm>
        </p:grpSpPr>
        <p:grpSp>
          <p:nvGrpSpPr>
            <p:cNvPr id="73785" name="Group 89"/>
            <p:cNvGrpSpPr>
              <a:grpSpLocks/>
            </p:cNvGrpSpPr>
            <p:nvPr/>
          </p:nvGrpSpPr>
          <p:grpSpPr bwMode="auto">
            <a:xfrm rot="5400000" flipH="1" flipV="1">
              <a:off x="80" y="957"/>
              <a:ext cx="274" cy="175"/>
              <a:chOff x="2040" y="1673"/>
              <a:chExt cx="278" cy="249"/>
            </a:xfrm>
          </p:grpSpPr>
          <p:sp>
            <p:nvSpPr>
              <p:cNvPr id="73794" name="Freeform 90"/>
              <p:cNvSpPr>
                <a:spLocks/>
              </p:cNvSpPr>
              <p:nvPr/>
            </p:nvSpPr>
            <p:spPr bwMode="auto">
              <a:xfrm>
                <a:off x="2040" y="1673"/>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folHlink"/>
                </a:solidFill>
                <a:round/>
                <a:headEnd/>
                <a:tailEnd/>
              </a:ln>
            </p:spPr>
            <p:txBody>
              <a:bodyPr wrap="none" anchor="ctr">
                <a:prstTxWarp prst="textNoShape">
                  <a:avLst/>
                </a:prstTxWarp>
              </a:bodyPr>
              <a:lstStyle/>
              <a:p>
                <a:endParaRPr lang="es-ES_tradnl"/>
              </a:p>
            </p:txBody>
          </p:sp>
          <p:sp>
            <p:nvSpPr>
              <p:cNvPr id="73795" name="Freeform 91"/>
              <p:cNvSpPr>
                <a:spLocks/>
              </p:cNvSpPr>
              <p:nvPr/>
            </p:nvSpPr>
            <p:spPr bwMode="auto">
              <a:xfrm>
                <a:off x="2040" y="1797"/>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folHlink"/>
                </a:solidFill>
                <a:round/>
                <a:headEnd/>
                <a:tailEnd/>
              </a:ln>
            </p:spPr>
            <p:txBody>
              <a:bodyPr wrap="none" anchor="ctr">
                <a:prstTxWarp prst="textNoShape">
                  <a:avLst/>
                </a:prstTxWarp>
              </a:bodyPr>
              <a:lstStyle/>
              <a:p>
                <a:endParaRPr lang="es-ES_tradnl"/>
              </a:p>
            </p:txBody>
          </p:sp>
        </p:grpSp>
        <p:grpSp>
          <p:nvGrpSpPr>
            <p:cNvPr id="73786" name="Group 92"/>
            <p:cNvGrpSpPr>
              <a:grpSpLocks/>
            </p:cNvGrpSpPr>
            <p:nvPr/>
          </p:nvGrpSpPr>
          <p:grpSpPr bwMode="auto">
            <a:xfrm rot="5400000" flipH="1" flipV="1">
              <a:off x="255" y="959"/>
              <a:ext cx="274" cy="175"/>
              <a:chOff x="2040" y="1673"/>
              <a:chExt cx="278" cy="249"/>
            </a:xfrm>
          </p:grpSpPr>
          <p:sp>
            <p:nvSpPr>
              <p:cNvPr id="73792" name="Freeform 93"/>
              <p:cNvSpPr>
                <a:spLocks/>
              </p:cNvSpPr>
              <p:nvPr/>
            </p:nvSpPr>
            <p:spPr bwMode="auto">
              <a:xfrm>
                <a:off x="2040" y="1673"/>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folHlink"/>
                </a:solidFill>
                <a:round/>
                <a:headEnd/>
                <a:tailEnd/>
              </a:ln>
            </p:spPr>
            <p:txBody>
              <a:bodyPr wrap="none" anchor="ctr">
                <a:prstTxWarp prst="textNoShape">
                  <a:avLst/>
                </a:prstTxWarp>
              </a:bodyPr>
              <a:lstStyle/>
              <a:p>
                <a:endParaRPr lang="es-ES_tradnl"/>
              </a:p>
            </p:txBody>
          </p:sp>
          <p:sp>
            <p:nvSpPr>
              <p:cNvPr id="73793" name="Freeform 94"/>
              <p:cNvSpPr>
                <a:spLocks/>
              </p:cNvSpPr>
              <p:nvPr/>
            </p:nvSpPr>
            <p:spPr bwMode="auto">
              <a:xfrm>
                <a:off x="2040" y="1797"/>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folHlink"/>
                </a:solidFill>
                <a:round/>
                <a:headEnd/>
                <a:tailEnd/>
              </a:ln>
            </p:spPr>
            <p:txBody>
              <a:bodyPr wrap="none" anchor="ctr">
                <a:prstTxWarp prst="textNoShape">
                  <a:avLst/>
                </a:prstTxWarp>
              </a:bodyPr>
              <a:lstStyle/>
              <a:p>
                <a:endParaRPr lang="es-ES_tradnl"/>
              </a:p>
            </p:txBody>
          </p:sp>
        </p:grpSp>
        <p:grpSp>
          <p:nvGrpSpPr>
            <p:cNvPr id="73787" name="Group 95"/>
            <p:cNvGrpSpPr>
              <a:grpSpLocks/>
            </p:cNvGrpSpPr>
            <p:nvPr/>
          </p:nvGrpSpPr>
          <p:grpSpPr bwMode="auto">
            <a:xfrm rot="5400000" flipH="1" flipV="1">
              <a:off x="430" y="961"/>
              <a:ext cx="274" cy="175"/>
              <a:chOff x="2040" y="1673"/>
              <a:chExt cx="278" cy="249"/>
            </a:xfrm>
          </p:grpSpPr>
          <p:sp>
            <p:nvSpPr>
              <p:cNvPr id="73790" name="Freeform 96"/>
              <p:cNvSpPr>
                <a:spLocks/>
              </p:cNvSpPr>
              <p:nvPr/>
            </p:nvSpPr>
            <p:spPr bwMode="auto">
              <a:xfrm>
                <a:off x="2040" y="1673"/>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folHlink"/>
                </a:solidFill>
                <a:round/>
                <a:headEnd/>
                <a:tailEnd/>
              </a:ln>
            </p:spPr>
            <p:txBody>
              <a:bodyPr wrap="none" anchor="ctr">
                <a:prstTxWarp prst="textNoShape">
                  <a:avLst/>
                </a:prstTxWarp>
              </a:bodyPr>
              <a:lstStyle/>
              <a:p>
                <a:endParaRPr lang="es-ES_tradnl"/>
              </a:p>
            </p:txBody>
          </p:sp>
          <p:sp>
            <p:nvSpPr>
              <p:cNvPr id="73791" name="Freeform 97"/>
              <p:cNvSpPr>
                <a:spLocks/>
              </p:cNvSpPr>
              <p:nvPr/>
            </p:nvSpPr>
            <p:spPr bwMode="auto">
              <a:xfrm>
                <a:off x="2040" y="1797"/>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folHlink"/>
                </a:solidFill>
                <a:round/>
                <a:headEnd/>
                <a:tailEnd/>
              </a:ln>
            </p:spPr>
            <p:txBody>
              <a:bodyPr wrap="none" anchor="ctr">
                <a:prstTxWarp prst="textNoShape">
                  <a:avLst/>
                </a:prstTxWarp>
              </a:bodyPr>
              <a:lstStyle/>
              <a:p>
                <a:endParaRPr lang="es-ES_tradnl"/>
              </a:p>
            </p:txBody>
          </p:sp>
        </p:grpSp>
        <p:sp>
          <p:nvSpPr>
            <p:cNvPr id="73788" name="Freeform 98"/>
            <p:cNvSpPr>
              <a:spLocks/>
            </p:cNvSpPr>
            <p:nvPr/>
          </p:nvSpPr>
          <p:spPr bwMode="auto">
            <a:xfrm rot="5400000" flipH="1" flipV="1">
              <a:off x="561" y="1006"/>
              <a:ext cx="274" cy="88"/>
            </a:xfrm>
            <a:custGeom>
              <a:avLst/>
              <a:gdLst>
                <a:gd name="T0" fmla="*/ 140 w 278"/>
                <a:gd name="T1" fmla="*/ 0 h 125"/>
                <a:gd name="T2" fmla="*/ 0 w 278"/>
                <a:gd name="T3" fmla="*/ 11 h 125"/>
                <a:gd name="T4" fmla="*/ 138 w 278"/>
                <a:gd name="T5" fmla="*/ 22 h 125"/>
                <a:gd name="T6" fmla="*/ 264 w 278"/>
                <a:gd name="T7" fmla="*/ 32 h 125"/>
                <a:gd name="T8" fmla="*/ 128 w 278"/>
                <a:gd name="T9" fmla="*/ 44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folHlink"/>
              </a:solidFill>
              <a:round/>
              <a:headEnd/>
              <a:tailEnd/>
            </a:ln>
          </p:spPr>
          <p:txBody>
            <a:bodyPr wrap="none" anchor="ctr">
              <a:prstTxWarp prst="textNoShape">
                <a:avLst/>
              </a:prstTxWarp>
            </a:bodyPr>
            <a:lstStyle/>
            <a:p>
              <a:endParaRPr lang="es-ES_tradnl"/>
            </a:p>
          </p:txBody>
        </p:sp>
        <p:sp>
          <p:nvSpPr>
            <p:cNvPr id="73789" name="Freeform 99"/>
            <p:cNvSpPr>
              <a:spLocks/>
            </p:cNvSpPr>
            <p:nvPr/>
          </p:nvSpPr>
          <p:spPr bwMode="auto">
            <a:xfrm rot="5400000" flipH="1" flipV="1">
              <a:off x="648" y="1006"/>
              <a:ext cx="274" cy="88"/>
            </a:xfrm>
            <a:custGeom>
              <a:avLst/>
              <a:gdLst>
                <a:gd name="T0" fmla="*/ 140 w 278"/>
                <a:gd name="T1" fmla="*/ 0 h 125"/>
                <a:gd name="T2" fmla="*/ 0 w 278"/>
                <a:gd name="T3" fmla="*/ 11 h 125"/>
                <a:gd name="T4" fmla="*/ 138 w 278"/>
                <a:gd name="T5" fmla="*/ 22 h 125"/>
                <a:gd name="T6" fmla="*/ 264 w 278"/>
                <a:gd name="T7" fmla="*/ 32 h 125"/>
                <a:gd name="T8" fmla="*/ 128 w 278"/>
                <a:gd name="T9" fmla="*/ 44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folHlink"/>
              </a:solidFill>
              <a:round/>
              <a:headEnd/>
              <a:tailEnd/>
            </a:ln>
          </p:spPr>
          <p:txBody>
            <a:bodyPr wrap="none" anchor="ctr">
              <a:prstTxWarp prst="textNoShape">
                <a:avLst/>
              </a:prstTxWarp>
            </a:bodyPr>
            <a:lstStyle/>
            <a:p>
              <a:endParaRPr lang="es-ES_tradnl"/>
            </a:p>
          </p:txBody>
        </p:sp>
      </p:grpSp>
      <p:grpSp>
        <p:nvGrpSpPr>
          <p:cNvPr id="18" name="Group 100"/>
          <p:cNvGrpSpPr>
            <a:grpSpLocks/>
          </p:cNvGrpSpPr>
          <p:nvPr/>
        </p:nvGrpSpPr>
        <p:grpSpPr bwMode="auto">
          <a:xfrm rot="5400000" flipH="1" flipV="1">
            <a:off x="4175125" y="3651250"/>
            <a:ext cx="304800" cy="1111250"/>
            <a:chOff x="2034" y="1673"/>
            <a:chExt cx="284" cy="998"/>
          </a:xfrm>
        </p:grpSpPr>
        <p:grpSp>
          <p:nvGrpSpPr>
            <p:cNvPr id="73773" name="Group 101"/>
            <p:cNvGrpSpPr>
              <a:grpSpLocks/>
            </p:cNvGrpSpPr>
            <p:nvPr/>
          </p:nvGrpSpPr>
          <p:grpSpPr bwMode="auto">
            <a:xfrm>
              <a:off x="2040" y="1673"/>
              <a:ext cx="278" cy="249"/>
              <a:chOff x="2040" y="1673"/>
              <a:chExt cx="278" cy="249"/>
            </a:xfrm>
          </p:grpSpPr>
          <p:sp>
            <p:nvSpPr>
              <p:cNvPr id="73783" name="Freeform 102"/>
              <p:cNvSpPr>
                <a:spLocks/>
              </p:cNvSpPr>
              <p:nvPr/>
            </p:nvSpPr>
            <p:spPr bwMode="auto">
              <a:xfrm>
                <a:off x="2040" y="1673"/>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folHlink"/>
                </a:solidFill>
                <a:round/>
                <a:headEnd/>
                <a:tailEnd/>
              </a:ln>
            </p:spPr>
            <p:txBody>
              <a:bodyPr wrap="none" anchor="ctr">
                <a:prstTxWarp prst="textNoShape">
                  <a:avLst/>
                </a:prstTxWarp>
              </a:bodyPr>
              <a:lstStyle/>
              <a:p>
                <a:endParaRPr lang="es-ES_tradnl"/>
              </a:p>
            </p:txBody>
          </p:sp>
          <p:sp>
            <p:nvSpPr>
              <p:cNvPr id="73784" name="Freeform 103"/>
              <p:cNvSpPr>
                <a:spLocks/>
              </p:cNvSpPr>
              <p:nvPr/>
            </p:nvSpPr>
            <p:spPr bwMode="auto">
              <a:xfrm>
                <a:off x="2040" y="1797"/>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folHlink"/>
                </a:solidFill>
                <a:round/>
                <a:headEnd/>
                <a:tailEnd/>
              </a:ln>
            </p:spPr>
            <p:txBody>
              <a:bodyPr wrap="none" anchor="ctr">
                <a:prstTxWarp prst="textNoShape">
                  <a:avLst/>
                </a:prstTxWarp>
              </a:bodyPr>
              <a:lstStyle/>
              <a:p>
                <a:endParaRPr lang="es-ES_tradnl"/>
              </a:p>
            </p:txBody>
          </p:sp>
        </p:grpSp>
        <p:grpSp>
          <p:nvGrpSpPr>
            <p:cNvPr id="73774" name="Group 104"/>
            <p:cNvGrpSpPr>
              <a:grpSpLocks/>
            </p:cNvGrpSpPr>
            <p:nvPr/>
          </p:nvGrpSpPr>
          <p:grpSpPr bwMode="auto">
            <a:xfrm>
              <a:off x="2038" y="1923"/>
              <a:ext cx="278" cy="249"/>
              <a:chOff x="2040" y="1673"/>
              <a:chExt cx="278" cy="249"/>
            </a:xfrm>
          </p:grpSpPr>
          <p:sp>
            <p:nvSpPr>
              <p:cNvPr id="73781" name="Freeform 105"/>
              <p:cNvSpPr>
                <a:spLocks/>
              </p:cNvSpPr>
              <p:nvPr/>
            </p:nvSpPr>
            <p:spPr bwMode="auto">
              <a:xfrm>
                <a:off x="2040" y="1673"/>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folHlink"/>
                </a:solidFill>
                <a:round/>
                <a:headEnd/>
                <a:tailEnd/>
              </a:ln>
            </p:spPr>
            <p:txBody>
              <a:bodyPr wrap="none" anchor="ctr">
                <a:prstTxWarp prst="textNoShape">
                  <a:avLst/>
                </a:prstTxWarp>
              </a:bodyPr>
              <a:lstStyle/>
              <a:p>
                <a:endParaRPr lang="es-ES_tradnl"/>
              </a:p>
            </p:txBody>
          </p:sp>
          <p:sp>
            <p:nvSpPr>
              <p:cNvPr id="73782" name="Freeform 106"/>
              <p:cNvSpPr>
                <a:spLocks/>
              </p:cNvSpPr>
              <p:nvPr/>
            </p:nvSpPr>
            <p:spPr bwMode="auto">
              <a:xfrm>
                <a:off x="2040" y="1797"/>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folHlink"/>
                </a:solidFill>
                <a:round/>
                <a:headEnd/>
                <a:tailEnd/>
              </a:ln>
            </p:spPr>
            <p:txBody>
              <a:bodyPr wrap="none" anchor="ctr">
                <a:prstTxWarp prst="textNoShape">
                  <a:avLst/>
                </a:prstTxWarp>
              </a:bodyPr>
              <a:lstStyle/>
              <a:p>
                <a:endParaRPr lang="es-ES_tradnl"/>
              </a:p>
            </p:txBody>
          </p:sp>
        </p:grpSp>
        <p:grpSp>
          <p:nvGrpSpPr>
            <p:cNvPr id="73775" name="Group 107"/>
            <p:cNvGrpSpPr>
              <a:grpSpLocks/>
            </p:cNvGrpSpPr>
            <p:nvPr/>
          </p:nvGrpSpPr>
          <p:grpSpPr bwMode="auto">
            <a:xfrm>
              <a:off x="2036" y="2172"/>
              <a:ext cx="278" cy="249"/>
              <a:chOff x="2040" y="1673"/>
              <a:chExt cx="278" cy="249"/>
            </a:xfrm>
          </p:grpSpPr>
          <p:sp>
            <p:nvSpPr>
              <p:cNvPr id="73779" name="Freeform 108"/>
              <p:cNvSpPr>
                <a:spLocks/>
              </p:cNvSpPr>
              <p:nvPr/>
            </p:nvSpPr>
            <p:spPr bwMode="auto">
              <a:xfrm>
                <a:off x="2040" y="1673"/>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folHlink"/>
                </a:solidFill>
                <a:round/>
                <a:headEnd/>
                <a:tailEnd/>
              </a:ln>
            </p:spPr>
            <p:txBody>
              <a:bodyPr wrap="none" anchor="ctr">
                <a:prstTxWarp prst="textNoShape">
                  <a:avLst/>
                </a:prstTxWarp>
              </a:bodyPr>
              <a:lstStyle/>
              <a:p>
                <a:endParaRPr lang="es-ES_tradnl"/>
              </a:p>
            </p:txBody>
          </p:sp>
          <p:sp>
            <p:nvSpPr>
              <p:cNvPr id="73780" name="Freeform 109"/>
              <p:cNvSpPr>
                <a:spLocks/>
              </p:cNvSpPr>
              <p:nvPr/>
            </p:nvSpPr>
            <p:spPr bwMode="auto">
              <a:xfrm>
                <a:off x="2040" y="1797"/>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folHlink"/>
                </a:solidFill>
                <a:round/>
                <a:headEnd/>
                <a:tailEnd/>
              </a:ln>
            </p:spPr>
            <p:txBody>
              <a:bodyPr wrap="none" anchor="ctr">
                <a:prstTxWarp prst="textNoShape">
                  <a:avLst/>
                </a:prstTxWarp>
              </a:bodyPr>
              <a:lstStyle/>
              <a:p>
                <a:endParaRPr lang="es-ES_tradnl"/>
              </a:p>
            </p:txBody>
          </p:sp>
        </p:grpSp>
        <p:grpSp>
          <p:nvGrpSpPr>
            <p:cNvPr id="73776" name="Group 110"/>
            <p:cNvGrpSpPr>
              <a:grpSpLocks/>
            </p:cNvGrpSpPr>
            <p:nvPr/>
          </p:nvGrpSpPr>
          <p:grpSpPr bwMode="auto">
            <a:xfrm>
              <a:off x="2034" y="2422"/>
              <a:ext cx="278" cy="249"/>
              <a:chOff x="2040" y="1673"/>
              <a:chExt cx="278" cy="249"/>
            </a:xfrm>
          </p:grpSpPr>
          <p:sp>
            <p:nvSpPr>
              <p:cNvPr id="73777" name="Freeform 111"/>
              <p:cNvSpPr>
                <a:spLocks/>
              </p:cNvSpPr>
              <p:nvPr/>
            </p:nvSpPr>
            <p:spPr bwMode="auto">
              <a:xfrm>
                <a:off x="2040" y="1673"/>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folHlink"/>
                </a:solidFill>
                <a:round/>
                <a:headEnd/>
                <a:tailEnd/>
              </a:ln>
            </p:spPr>
            <p:txBody>
              <a:bodyPr wrap="none" anchor="ctr">
                <a:prstTxWarp prst="textNoShape">
                  <a:avLst/>
                </a:prstTxWarp>
              </a:bodyPr>
              <a:lstStyle/>
              <a:p>
                <a:endParaRPr lang="es-ES_tradnl"/>
              </a:p>
            </p:txBody>
          </p:sp>
          <p:sp>
            <p:nvSpPr>
              <p:cNvPr id="73778" name="Freeform 112"/>
              <p:cNvSpPr>
                <a:spLocks/>
              </p:cNvSpPr>
              <p:nvPr/>
            </p:nvSpPr>
            <p:spPr bwMode="auto">
              <a:xfrm>
                <a:off x="2040" y="1797"/>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folHlink"/>
                </a:solidFill>
                <a:round/>
                <a:headEnd/>
                <a:tailEnd/>
              </a:ln>
            </p:spPr>
            <p:txBody>
              <a:bodyPr wrap="none" anchor="ctr">
                <a:prstTxWarp prst="textNoShape">
                  <a:avLst/>
                </a:prstTxWarp>
              </a:bodyPr>
              <a:lstStyle/>
              <a:p>
                <a:endParaRPr lang="es-ES_tradnl"/>
              </a:p>
            </p:txBody>
          </p:sp>
        </p:grpSp>
      </p:grpSp>
      <p:grpSp>
        <p:nvGrpSpPr>
          <p:cNvPr id="23" name="Group 113"/>
          <p:cNvGrpSpPr>
            <a:grpSpLocks/>
          </p:cNvGrpSpPr>
          <p:nvPr/>
        </p:nvGrpSpPr>
        <p:grpSpPr bwMode="auto">
          <a:xfrm>
            <a:off x="1836739" y="3549650"/>
            <a:ext cx="882650" cy="642938"/>
            <a:chOff x="1181" y="2772"/>
            <a:chExt cx="556" cy="405"/>
          </a:xfrm>
        </p:grpSpPr>
        <p:cxnSp>
          <p:nvCxnSpPr>
            <p:cNvPr id="73771" name="AutoShape 114"/>
            <p:cNvCxnSpPr>
              <a:cxnSpLocks noChangeShapeType="1"/>
              <a:endCxn id="73825" idx="1"/>
            </p:cNvCxnSpPr>
            <p:nvPr/>
          </p:nvCxnSpPr>
          <p:spPr bwMode="auto">
            <a:xfrm flipV="1">
              <a:off x="1610" y="3175"/>
              <a:ext cx="127" cy="2"/>
            </a:xfrm>
            <a:prstGeom prst="straightConnector1">
              <a:avLst/>
            </a:prstGeom>
            <a:noFill/>
            <a:ln w="19050">
              <a:solidFill>
                <a:schemeClr val="folHlink"/>
              </a:solidFill>
              <a:round/>
              <a:headEnd/>
              <a:tailEnd type="triangle" w="med" len="med"/>
            </a:ln>
          </p:spPr>
        </p:cxnSp>
        <p:sp>
          <p:nvSpPr>
            <p:cNvPr id="73772" name="Text Box 115"/>
            <p:cNvSpPr txBox="1">
              <a:spLocks noChangeArrowheads="1"/>
            </p:cNvSpPr>
            <p:nvPr/>
          </p:nvSpPr>
          <p:spPr bwMode="auto">
            <a:xfrm>
              <a:off x="1181" y="2772"/>
              <a:ext cx="250" cy="192"/>
            </a:xfrm>
            <a:prstGeom prst="rect">
              <a:avLst/>
            </a:prstGeom>
            <a:noFill/>
            <a:ln w="9525">
              <a:noFill/>
              <a:miter lim="800000"/>
              <a:headEnd/>
              <a:tailEnd/>
            </a:ln>
          </p:spPr>
          <p:txBody>
            <a:bodyPr>
              <a:prstTxWarp prst="textNoShape">
                <a:avLst/>
              </a:prstTxWarp>
              <a:spAutoFit/>
            </a:bodyPr>
            <a:lstStyle/>
            <a:p>
              <a:pPr eaLnBrk="0" hangingPunct="0"/>
              <a:r>
                <a:rPr lang="de-DE" sz="1400">
                  <a:solidFill>
                    <a:srgbClr val="0000FF"/>
                  </a:solidFill>
                  <a:sym typeface="Symbol" charset="2"/>
                </a:rPr>
                <a:t></a:t>
              </a:r>
              <a:r>
                <a:rPr lang="de-DE" sz="1400" baseline="-25000">
                  <a:solidFill>
                    <a:srgbClr val="0000FF"/>
                  </a:solidFill>
                  <a:sym typeface="Symbol" charset="2"/>
                </a:rPr>
                <a:t>0</a:t>
              </a:r>
              <a:endParaRPr lang="de-DE" sz="2400">
                <a:solidFill>
                  <a:srgbClr val="0000FF"/>
                </a:solidFill>
              </a:endParaRPr>
            </a:p>
          </p:txBody>
        </p:sp>
      </p:grpSp>
      <p:sp>
        <p:nvSpPr>
          <p:cNvPr id="1105012" name="Text Box 116"/>
          <p:cNvSpPr txBox="1">
            <a:spLocks noChangeArrowheads="1"/>
          </p:cNvSpPr>
          <p:nvPr/>
        </p:nvSpPr>
        <p:spPr bwMode="auto">
          <a:xfrm>
            <a:off x="3140075" y="4402138"/>
            <a:ext cx="273050" cy="304800"/>
          </a:xfrm>
          <a:prstGeom prst="rect">
            <a:avLst/>
          </a:prstGeom>
          <a:noFill/>
          <a:ln w="9525">
            <a:noFill/>
            <a:miter lim="800000"/>
            <a:headEnd/>
            <a:tailEnd/>
          </a:ln>
        </p:spPr>
        <p:txBody>
          <a:bodyPr wrap="none">
            <a:prstTxWarp prst="textNoShape">
              <a:avLst/>
            </a:prstTxWarp>
            <a:spAutoFit/>
          </a:bodyPr>
          <a:lstStyle/>
          <a:p>
            <a:pPr eaLnBrk="0" hangingPunct="0"/>
            <a:r>
              <a:rPr lang="de-DE" sz="1400" i="1">
                <a:solidFill>
                  <a:srgbClr val="0000FF"/>
                </a:solidFill>
              </a:rPr>
              <a:t>x</a:t>
            </a:r>
            <a:endParaRPr lang="de-DE" sz="2400" i="1">
              <a:solidFill>
                <a:srgbClr val="0000FF"/>
              </a:solidFill>
            </a:endParaRPr>
          </a:p>
        </p:txBody>
      </p:sp>
      <p:grpSp>
        <p:nvGrpSpPr>
          <p:cNvPr id="24" name="Group 117"/>
          <p:cNvGrpSpPr>
            <a:grpSpLocks/>
          </p:cNvGrpSpPr>
          <p:nvPr/>
        </p:nvGrpSpPr>
        <p:grpSpPr bwMode="auto">
          <a:xfrm>
            <a:off x="2725738" y="3683000"/>
            <a:ext cx="2354262" cy="735013"/>
            <a:chOff x="1867" y="3378"/>
            <a:chExt cx="1483" cy="463"/>
          </a:xfrm>
        </p:grpSpPr>
        <p:cxnSp>
          <p:nvCxnSpPr>
            <p:cNvPr id="73763" name="AutoShape 118"/>
            <p:cNvCxnSpPr>
              <a:cxnSpLocks noChangeShapeType="1"/>
            </p:cNvCxnSpPr>
            <p:nvPr/>
          </p:nvCxnSpPr>
          <p:spPr bwMode="auto">
            <a:xfrm>
              <a:off x="3224" y="3717"/>
              <a:ext cx="126" cy="0"/>
            </a:xfrm>
            <a:prstGeom prst="straightConnector1">
              <a:avLst/>
            </a:prstGeom>
            <a:noFill/>
            <a:ln w="19050">
              <a:solidFill>
                <a:schemeClr val="folHlink"/>
              </a:solidFill>
              <a:round/>
              <a:headEnd/>
              <a:tailEnd type="triangle" w="med" len="med"/>
            </a:ln>
          </p:spPr>
        </p:cxnSp>
        <p:sp>
          <p:nvSpPr>
            <p:cNvPr id="73764" name="Text Box 119"/>
            <p:cNvSpPr txBox="1">
              <a:spLocks noChangeArrowheads="1"/>
            </p:cNvSpPr>
            <p:nvPr/>
          </p:nvSpPr>
          <p:spPr bwMode="auto">
            <a:xfrm>
              <a:off x="2757" y="3378"/>
              <a:ext cx="425" cy="192"/>
            </a:xfrm>
            <a:prstGeom prst="rect">
              <a:avLst/>
            </a:prstGeom>
            <a:noFill/>
            <a:ln w="9525">
              <a:noFill/>
              <a:miter lim="800000"/>
              <a:headEnd/>
              <a:tailEnd/>
            </a:ln>
          </p:spPr>
          <p:txBody>
            <a:bodyPr wrap="none">
              <a:prstTxWarp prst="textNoShape">
                <a:avLst/>
              </a:prstTxWarp>
              <a:spAutoFit/>
            </a:bodyPr>
            <a:lstStyle/>
            <a:p>
              <a:pPr eaLnBrk="0" hangingPunct="0"/>
              <a:r>
                <a:rPr lang="de-DE" sz="1400">
                  <a:solidFill>
                    <a:srgbClr val="0000FF"/>
                  </a:solidFill>
                  <a:sym typeface="Symbol" charset="2"/>
                </a:rPr>
                <a:t>(</a:t>
              </a:r>
              <a:r>
                <a:rPr lang="de-DE" sz="1400" i="1">
                  <a:solidFill>
                    <a:srgbClr val="0000FF"/>
                  </a:solidFill>
                  <a:sym typeface="Symbol" charset="2"/>
                </a:rPr>
                <a:t>x-d</a:t>
              </a:r>
              <a:r>
                <a:rPr lang="de-DE" sz="1400">
                  <a:solidFill>
                    <a:srgbClr val="0000FF"/>
                  </a:solidFill>
                  <a:sym typeface="Symbol" charset="2"/>
                </a:rPr>
                <a:t>)</a:t>
              </a:r>
              <a:endParaRPr lang="de-DE" sz="2400">
                <a:solidFill>
                  <a:srgbClr val="0000FF"/>
                </a:solidFill>
              </a:endParaRPr>
            </a:p>
          </p:txBody>
        </p:sp>
        <p:sp>
          <p:nvSpPr>
            <p:cNvPr id="73765" name="Line 120"/>
            <p:cNvSpPr>
              <a:spLocks noChangeShapeType="1"/>
            </p:cNvSpPr>
            <p:nvPr/>
          </p:nvSpPr>
          <p:spPr bwMode="auto">
            <a:xfrm>
              <a:off x="1867" y="3841"/>
              <a:ext cx="642" cy="0"/>
            </a:xfrm>
            <a:prstGeom prst="line">
              <a:avLst/>
            </a:prstGeom>
            <a:noFill/>
            <a:ln w="9525">
              <a:solidFill>
                <a:srgbClr val="FF0000"/>
              </a:solidFill>
              <a:round/>
              <a:headEnd type="triangle" w="med" len="med"/>
              <a:tailEnd type="triangle" w="med" len="med"/>
            </a:ln>
          </p:spPr>
          <p:txBody>
            <a:bodyPr wrap="none" anchor="ctr">
              <a:prstTxWarp prst="textNoShape">
                <a:avLst/>
              </a:prstTxWarp>
            </a:bodyPr>
            <a:lstStyle/>
            <a:p>
              <a:endParaRPr lang="es-ES_tradnl"/>
            </a:p>
          </p:txBody>
        </p:sp>
        <p:sp>
          <p:nvSpPr>
            <p:cNvPr id="73766" name="Line 121"/>
            <p:cNvSpPr>
              <a:spLocks noChangeShapeType="1"/>
            </p:cNvSpPr>
            <p:nvPr/>
          </p:nvSpPr>
          <p:spPr bwMode="auto">
            <a:xfrm flipH="1">
              <a:off x="2295" y="3479"/>
              <a:ext cx="105" cy="0"/>
            </a:xfrm>
            <a:prstGeom prst="line">
              <a:avLst/>
            </a:prstGeom>
            <a:noFill/>
            <a:ln w="9525">
              <a:solidFill>
                <a:srgbClr val="FF0000"/>
              </a:solidFill>
              <a:round/>
              <a:headEnd/>
              <a:tailEnd type="triangle" w="med" len="med"/>
            </a:ln>
          </p:spPr>
          <p:txBody>
            <a:bodyPr wrap="none" anchor="ctr">
              <a:prstTxWarp prst="textNoShape">
                <a:avLst/>
              </a:prstTxWarp>
            </a:bodyPr>
            <a:lstStyle/>
            <a:p>
              <a:endParaRPr lang="es-ES_tradnl"/>
            </a:p>
          </p:txBody>
        </p:sp>
        <p:sp>
          <p:nvSpPr>
            <p:cNvPr id="73767" name="Line 122"/>
            <p:cNvSpPr>
              <a:spLocks noChangeShapeType="1"/>
            </p:cNvSpPr>
            <p:nvPr/>
          </p:nvSpPr>
          <p:spPr bwMode="auto">
            <a:xfrm>
              <a:off x="2019" y="3480"/>
              <a:ext cx="105" cy="0"/>
            </a:xfrm>
            <a:prstGeom prst="line">
              <a:avLst/>
            </a:prstGeom>
            <a:noFill/>
            <a:ln w="9525">
              <a:solidFill>
                <a:srgbClr val="FF0000"/>
              </a:solidFill>
              <a:round/>
              <a:headEnd/>
              <a:tailEnd type="triangle" w="med" len="med"/>
            </a:ln>
          </p:spPr>
          <p:txBody>
            <a:bodyPr wrap="none" anchor="ctr">
              <a:prstTxWarp prst="textNoShape">
                <a:avLst/>
              </a:prstTxWarp>
            </a:bodyPr>
            <a:lstStyle/>
            <a:p>
              <a:endParaRPr lang="es-ES_tradnl"/>
            </a:p>
          </p:txBody>
        </p:sp>
        <p:sp>
          <p:nvSpPr>
            <p:cNvPr id="73768" name="Line 123"/>
            <p:cNvSpPr>
              <a:spLocks noChangeShapeType="1"/>
            </p:cNvSpPr>
            <p:nvPr/>
          </p:nvSpPr>
          <p:spPr bwMode="auto">
            <a:xfrm>
              <a:off x="2125" y="3432"/>
              <a:ext cx="0" cy="384"/>
            </a:xfrm>
            <a:prstGeom prst="line">
              <a:avLst/>
            </a:prstGeom>
            <a:noFill/>
            <a:ln w="9525">
              <a:solidFill>
                <a:srgbClr val="FF0000"/>
              </a:solidFill>
              <a:round/>
              <a:headEnd/>
              <a:tailEnd/>
            </a:ln>
          </p:spPr>
          <p:txBody>
            <a:bodyPr wrap="none" anchor="ctr">
              <a:prstTxWarp prst="textNoShape">
                <a:avLst/>
              </a:prstTxWarp>
            </a:bodyPr>
            <a:lstStyle/>
            <a:p>
              <a:endParaRPr lang="es-ES_tradnl"/>
            </a:p>
          </p:txBody>
        </p:sp>
        <p:sp>
          <p:nvSpPr>
            <p:cNvPr id="73769" name="Line 124"/>
            <p:cNvSpPr>
              <a:spLocks noChangeShapeType="1"/>
            </p:cNvSpPr>
            <p:nvPr/>
          </p:nvSpPr>
          <p:spPr bwMode="auto">
            <a:xfrm>
              <a:off x="2295" y="3432"/>
              <a:ext cx="0" cy="384"/>
            </a:xfrm>
            <a:prstGeom prst="line">
              <a:avLst/>
            </a:prstGeom>
            <a:noFill/>
            <a:ln w="9525">
              <a:solidFill>
                <a:srgbClr val="FF0000"/>
              </a:solidFill>
              <a:round/>
              <a:headEnd/>
              <a:tailEnd/>
            </a:ln>
          </p:spPr>
          <p:txBody>
            <a:bodyPr wrap="none" anchor="ctr">
              <a:prstTxWarp prst="textNoShape">
                <a:avLst/>
              </a:prstTxWarp>
            </a:bodyPr>
            <a:lstStyle/>
            <a:p>
              <a:endParaRPr lang="es-ES_tradnl"/>
            </a:p>
          </p:txBody>
        </p:sp>
        <p:sp>
          <p:nvSpPr>
            <p:cNvPr id="73770" name="Rectangle 125"/>
            <p:cNvSpPr>
              <a:spLocks noChangeArrowheads="1"/>
            </p:cNvSpPr>
            <p:nvPr/>
          </p:nvSpPr>
          <p:spPr bwMode="auto">
            <a:xfrm>
              <a:off x="2131" y="3414"/>
              <a:ext cx="178" cy="192"/>
            </a:xfrm>
            <a:prstGeom prst="rect">
              <a:avLst/>
            </a:prstGeom>
            <a:noFill/>
            <a:ln w="9525">
              <a:noFill/>
              <a:miter lim="800000"/>
              <a:headEnd/>
              <a:tailEnd/>
            </a:ln>
          </p:spPr>
          <p:txBody>
            <a:bodyPr wrap="none">
              <a:prstTxWarp prst="textNoShape">
                <a:avLst/>
              </a:prstTxWarp>
              <a:spAutoFit/>
            </a:bodyPr>
            <a:lstStyle/>
            <a:p>
              <a:pPr eaLnBrk="0" hangingPunct="0"/>
              <a:r>
                <a:rPr lang="de-DE" sz="1400" i="1">
                  <a:solidFill>
                    <a:srgbClr val="0000FF"/>
                  </a:solidFill>
                </a:rPr>
                <a:t>d</a:t>
              </a:r>
              <a:endParaRPr lang="es-ES" sz="1400" i="1">
                <a:solidFill>
                  <a:srgbClr val="0000FF"/>
                </a:solidFill>
              </a:endParaRPr>
            </a:p>
          </p:txBody>
        </p:sp>
      </p:grpSp>
      <p:grpSp>
        <p:nvGrpSpPr>
          <p:cNvPr id="25" name="Group 126"/>
          <p:cNvGrpSpPr>
            <a:grpSpLocks/>
          </p:cNvGrpSpPr>
          <p:nvPr/>
        </p:nvGrpSpPr>
        <p:grpSpPr bwMode="auto">
          <a:xfrm>
            <a:off x="5305425" y="1025525"/>
            <a:ext cx="2914650" cy="1092200"/>
            <a:chOff x="3492" y="2358"/>
            <a:chExt cx="1836" cy="688"/>
          </a:xfrm>
        </p:grpSpPr>
        <p:sp>
          <p:nvSpPr>
            <p:cNvPr id="73761" name="Rectangle 127"/>
            <p:cNvSpPr>
              <a:spLocks noChangeArrowheads="1"/>
            </p:cNvSpPr>
            <p:nvPr/>
          </p:nvSpPr>
          <p:spPr bwMode="auto">
            <a:xfrm>
              <a:off x="3570" y="2700"/>
              <a:ext cx="1758" cy="330"/>
            </a:xfrm>
            <a:prstGeom prst="rect">
              <a:avLst/>
            </a:prstGeom>
            <a:solidFill>
              <a:srgbClr val="99CCFF"/>
            </a:solidFill>
            <a:ln w="9525">
              <a:miter lim="800000"/>
              <a:headEnd/>
              <a:tailEnd/>
            </a:ln>
            <a:scene3d>
              <a:camera prst="legacyObliqueTopLeft"/>
              <a:lightRig rig="legacyFlat3" dir="t"/>
            </a:scene3d>
            <a:sp3d extrusionH="430200" prstMaterial="legacyMatte">
              <a:bevelT w="13500" h="13500" prst="angle"/>
              <a:bevelB w="13500" h="13500" prst="angle"/>
              <a:extrusionClr>
                <a:srgbClr val="99CCFF"/>
              </a:extrusionClr>
            </a:sp3d>
          </p:spPr>
          <p:txBody>
            <a:bodyPr wrap="none" anchor="ctr">
              <a:prstTxWarp prst="textNoShape">
                <a:avLst/>
              </a:prstTxWarp>
              <a:flatTx/>
            </a:bodyPr>
            <a:lstStyle/>
            <a:p>
              <a:endParaRPr lang="es-ES_tradnl"/>
            </a:p>
          </p:txBody>
        </p:sp>
        <p:graphicFrame>
          <p:nvGraphicFramePr>
            <p:cNvPr id="73734" name="Object 6"/>
            <p:cNvGraphicFramePr>
              <a:graphicFrameLocks noChangeAspect="1"/>
            </p:cNvGraphicFramePr>
            <p:nvPr/>
          </p:nvGraphicFramePr>
          <p:xfrm>
            <a:off x="3819" y="2678"/>
            <a:ext cx="1257" cy="368"/>
          </p:xfrm>
          <a:graphic>
            <a:graphicData uri="http://schemas.openxmlformats.org/presentationml/2006/ole">
              <mc:AlternateContent xmlns:mc="http://schemas.openxmlformats.org/markup-compatibility/2006">
                <mc:Choice xmlns:v="urn:schemas-microsoft-com:vml" Requires="v">
                  <p:oleObj spid="_x0000_s73781" name="Ecuación" r:id="rId6" imgW="825480" imgH="241200" progId="Equation.3">
                    <p:embed/>
                  </p:oleObj>
                </mc:Choice>
                <mc:Fallback>
                  <p:oleObj name="Ecuación" r:id="rId6" imgW="825480" imgH="241200" progId="Equation.3">
                    <p:embed/>
                    <p:pic>
                      <p:nvPicPr>
                        <p:cNvPr id="0"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19" y="2678"/>
                          <a:ext cx="1257" cy="368"/>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sp>
          <p:nvSpPr>
            <p:cNvPr id="73762" name="Text Box 129"/>
            <p:cNvSpPr txBox="1">
              <a:spLocks noChangeArrowheads="1"/>
            </p:cNvSpPr>
            <p:nvPr/>
          </p:nvSpPr>
          <p:spPr bwMode="auto">
            <a:xfrm>
              <a:off x="3492" y="2358"/>
              <a:ext cx="1616" cy="231"/>
            </a:xfrm>
            <a:prstGeom prst="rect">
              <a:avLst/>
            </a:prstGeom>
            <a:noFill/>
            <a:ln w="9525">
              <a:noFill/>
              <a:miter lim="800000"/>
              <a:headEnd/>
              <a:tailEnd/>
            </a:ln>
          </p:spPr>
          <p:txBody>
            <a:bodyPr wrap="none">
              <a:prstTxWarp prst="textNoShape">
                <a:avLst/>
              </a:prstTxWarp>
              <a:spAutoFit/>
            </a:bodyPr>
            <a:lstStyle/>
            <a:p>
              <a:pPr eaLnBrk="0" hangingPunct="0"/>
              <a:r>
                <a:rPr lang="de-DE" i="1">
                  <a:solidFill>
                    <a:srgbClr val="0000FF"/>
                  </a:solidFill>
                </a:rPr>
                <a:t>X-Ray attenuation law:</a:t>
              </a:r>
            </a:p>
          </p:txBody>
        </p:sp>
      </p:grpSp>
      <p:sp>
        <p:nvSpPr>
          <p:cNvPr id="1105026" name="Rectangle 130"/>
          <p:cNvSpPr>
            <a:spLocks noChangeArrowheads="1"/>
          </p:cNvSpPr>
          <p:nvPr/>
        </p:nvSpPr>
        <p:spPr bwMode="auto">
          <a:xfrm>
            <a:off x="504825" y="3971925"/>
            <a:ext cx="762000" cy="366713"/>
          </a:xfrm>
          <a:prstGeom prst="rect">
            <a:avLst/>
          </a:prstGeom>
          <a:noFill/>
          <a:ln w="9525">
            <a:noFill/>
            <a:miter lim="800000"/>
            <a:headEnd/>
            <a:tailEnd/>
          </a:ln>
        </p:spPr>
        <p:txBody>
          <a:bodyPr wrap="none">
            <a:prstTxWarp prst="textNoShape">
              <a:avLst/>
            </a:prstTxWarp>
            <a:spAutoFit/>
          </a:bodyPr>
          <a:lstStyle/>
          <a:p>
            <a:pPr eaLnBrk="0" hangingPunct="0"/>
            <a:r>
              <a:rPr lang="de-DE" i="1">
                <a:solidFill>
                  <a:srgbClr val="0000FF"/>
                </a:solidFill>
              </a:rPr>
              <a:t>X-Ray</a:t>
            </a:r>
            <a:endParaRPr lang="es-ES" i="1">
              <a:solidFill>
                <a:srgbClr val="0000FF"/>
              </a:solidFill>
            </a:endParaRPr>
          </a:p>
        </p:txBody>
      </p:sp>
      <p:sp>
        <p:nvSpPr>
          <p:cNvPr id="1105027" name="Rectangle 131"/>
          <p:cNvSpPr>
            <a:spLocks noChangeArrowheads="1"/>
          </p:cNvSpPr>
          <p:nvPr/>
        </p:nvSpPr>
        <p:spPr bwMode="auto">
          <a:xfrm>
            <a:off x="500063" y="1619250"/>
            <a:ext cx="762000" cy="366713"/>
          </a:xfrm>
          <a:prstGeom prst="rect">
            <a:avLst/>
          </a:prstGeom>
          <a:noFill/>
          <a:ln w="9525">
            <a:noFill/>
            <a:miter lim="800000"/>
            <a:headEnd/>
            <a:tailEnd/>
          </a:ln>
        </p:spPr>
        <p:txBody>
          <a:bodyPr wrap="none">
            <a:prstTxWarp prst="textNoShape">
              <a:avLst/>
            </a:prstTxWarp>
            <a:spAutoFit/>
          </a:bodyPr>
          <a:lstStyle/>
          <a:p>
            <a:pPr eaLnBrk="0" hangingPunct="0"/>
            <a:r>
              <a:rPr lang="de-DE" i="1">
                <a:solidFill>
                  <a:srgbClr val="0000FF"/>
                </a:solidFill>
              </a:rPr>
              <a:t>X-Ray</a:t>
            </a:r>
            <a:endParaRPr lang="es-ES" i="1">
              <a:solidFill>
                <a:srgbClr val="0000FF"/>
              </a:solidFill>
            </a:endParaRPr>
          </a:p>
        </p:txBody>
      </p:sp>
      <p:sp>
        <p:nvSpPr>
          <p:cNvPr id="99" name="Rectangle 143"/>
          <p:cNvSpPr>
            <a:spLocks noChangeArrowheads="1"/>
          </p:cNvSpPr>
          <p:nvPr/>
        </p:nvSpPr>
        <p:spPr bwMode="auto">
          <a:xfrm>
            <a:off x="6134100" y="2235200"/>
            <a:ext cx="1154112" cy="1130300"/>
          </a:xfrm>
          <a:prstGeom prst="rect">
            <a:avLst/>
          </a:prstGeom>
          <a:gradFill rotWithShape="0">
            <a:gsLst>
              <a:gs pos="0">
                <a:schemeClr val="tx1"/>
              </a:gs>
              <a:gs pos="100000">
                <a:schemeClr val="tx1">
                  <a:gamma/>
                  <a:tint val="60000"/>
                  <a:invGamma/>
                </a:schemeClr>
              </a:gs>
            </a:gsLst>
            <a:lin ang="2700000" scaled="1"/>
          </a:gradFill>
          <a:ln w="9525">
            <a:noFill/>
            <a:miter lim="800000"/>
            <a:headEnd/>
            <a:tailEnd/>
          </a:ln>
          <a:effectLst/>
        </p:spPr>
        <p:txBody>
          <a:bodyPr wrap="none" anchor="ctr">
            <a:prstTxWarp prst="textNoShape">
              <a:avLst/>
            </a:prstTxWarp>
          </a:bodyPr>
          <a:lstStyle/>
          <a:p>
            <a:pPr>
              <a:defRPr/>
            </a:pPr>
            <a:endParaRPr lang="es-ES_tradnl"/>
          </a:p>
        </p:txBody>
      </p:sp>
      <p:graphicFrame>
        <p:nvGraphicFramePr>
          <p:cNvPr id="100" name="Object 4"/>
          <p:cNvGraphicFramePr>
            <a:graphicFrameLocks noChangeAspect="1"/>
          </p:cNvGraphicFramePr>
          <p:nvPr/>
        </p:nvGraphicFramePr>
        <p:xfrm>
          <a:off x="6210300" y="4686300"/>
          <a:ext cx="1152525" cy="1168400"/>
        </p:xfrm>
        <a:graphic>
          <a:graphicData uri="http://schemas.openxmlformats.org/presentationml/2006/ole">
            <mc:AlternateContent xmlns:mc="http://schemas.openxmlformats.org/markup-compatibility/2006">
              <mc:Choice xmlns:v="urn:schemas-microsoft-com:vml" Requires="v">
                <p:oleObj spid="_x0000_s73782" name="Imagen de mapa de bits" r:id="rId8" imgW="400000" imgH="400000" progId="">
                  <p:embed/>
                </p:oleObj>
              </mc:Choice>
              <mc:Fallback>
                <p:oleObj name="Imagen de mapa de bits" r:id="rId8" imgW="400000" imgH="400000" progId="">
                  <p:embed/>
                  <p:pic>
                    <p:nvPicPr>
                      <p:cNvPr id="0" name="Picture 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210300" y="4686300"/>
                        <a:ext cx="1152525" cy="11684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104983"/>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grpId="0" nodeType="afterEffect">
                                  <p:stCondLst>
                                    <p:cond delay="0"/>
                                  </p:stCondLst>
                                  <p:childTnLst>
                                    <p:set>
                                      <p:cBhvr>
                                        <p:cTn id="9" dur="1" fill="hold">
                                          <p:stCondLst>
                                            <p:cond delay="499"/>
                                          </p:stCondLst>
                                        </p:cTn>
                                        <p:tgtEl>
                                          <p:spTgt spid="1104949"/>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499"/>
                                          </p:stCondLst>
                                        </p:cTn>
                                        <p:tgtEl>
                                          <p:spTgt spid="1105027"/>
                                        </p:tgtEl>
                                        <p:attrNameLst>
                                          <p:attrName>style.visibility</p:attrName>
                                        </p:attrNameLst>
                                      </p:cBhvr>
                                      <p:to>
                                        <p:strVal val="visible"/>
                                      </p:to>
                                    </p:set>
                                  </p:childTnLst>
                                </p:cTn>
                              </p:par>
                            </p:childTnLst>
                          </p:cTn>
                        </p:par>
                        <p:par>
                          <p:cTn id="14" fill="hold">
                            <p:stCondLst>
                              <p:cond delay="500"/>
                            </p:stCondLst>
                            <p:childTnLst>
                              <p:par>
                                <p:cTn id="15" presetID="22" presetClass="entr" presetSubtype="8" fill="hold" nodeType="after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left)">
                                      <p:cBhvr>
                                        <p:cTn id="17" dur="500"/>
                                        <p:tgtEl>
                                          <p:spTgt spid="3"/>
                                        </p:tgtEl>
                                      </p:cBhvr>
                                    </p:animEffect>
                                  </p:childTnLst>
                                </p:cTn>
                              </p:par>
                            </p:childTnLst>
                          </p:cTn>
                        </p:par>
                        <p:par>
                          <p:cTn id="18" fill="hold">
                            <p:stCondLst>
                              <p:cond delay="1000"/>
                            </p:stCondLst>
                            <p:childTnLst>
                              <p:par>
                                <p:cTn id="19" presetID="1" presetClass="entr" presetSubtype="0" fill="hold" nodeType="afterEffect">
                                  <p:stCondLst>
                                    <p:cond delay="0"/>
                                  </p:stCondLst>
                                  <p:childTnLst>
                                    <p:set>
                                      <p:cBhvr>
                                        <p:cTn id="20" dur="1" fill="hold">
                                          <p:stCondLst>
                                            <p:cond delay="499"/>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8" presetClass="entr" presetSubtype="3"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strips(upRight)">
                                      <p:cBhvr>
                                        <p:cTn id="25" dur="500"/>
                                        <p:tgtEl>
                                          <p:spTgt spid="7"/>
                                        </p:tgtEl>
                                      </p:cBhvr>
                                    </p:animEffect>
                                  </p:childTnLst>
                                </p:cTn>
                              </p:par>
                            </p:childTnLst>
                          </p:cTn>
                        </p:par>
                        <p:par>
                          <p:cTn id="26" fill="hold">
                            <p:stCondLst>
                              <p:cond delay="500"/>
                            </p:stCondLst>
                            <p:childTnLst>
                              <p:par>
                                <p:cTn id="27" presetID="1" presetClass="entr" presetSubtype="0" fill="hold" nodeType="afterEffect">
                                  <p:stCondLst>
                                    <p:cond delay="0"/>
                                  </p:stCondLst>
                                  <p:childTnLst>
                                    <p:set>
                                      <p:cBhvr>
                                        <p:cTn id="28" dur="1" fill="hold">
                                          <p:stCondLst>
                                            <p:cond delay="499"/>
                                          </p:stCondLst>
                                        </p:cTn>
                                        <p:tgtEl>
                                          <p:spTgt spid="1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499"/>
                                          </p:stCondLst>
                                        </p:cTn>
                                        <p:tgtEl>
                                          <p:spTgt spid="2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9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499"/>
                                          </p:stCondLst>
                                        </p:cTn>
                                        <p:tgtEl>
                                          <p:spTgt spid="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499"/>
                                          </p:stCondLst>
                                        </p:cTn>
                                        <p:tgtEl>
                                          <p:spTgt spid="1105026"/>
                                        </p:tgtEl>
                                        <p:attrNameLst>
                                          <p:attrName>style.visibility</p:attrName>
                                        </p:attrNameLst>
                                      </p:cBhvr>
                                      <p:to>
                                        <p:strVal val="visible"/>
                                      </p:to>
                                    </p:set>
                                  </p:childTnLst>
                                </p:cTn>
                              </p:par>
                            </p:childTnLst>
                          </p:cTn>
                        </p:par>
                        <p:par>
                          <p:cTn id="45" fill="hold">
                            <p:stCondLst>
                              <p:cond delay="500"/>
                            </p:stCondLst>
                            <p:childTnLst>
                              <p:par>
                                <p:cTn id="46" presetID="22" presetClass="entr" presetSubtype="8" fill="hold" nodeType="afterEffect">
                                  <p:stCondLst>
                                    <p:cond delay="0"/>
                                  </p:stCondLst>
                                  <p:childTnLst>
                                    <p:set>
                                      <p:cBhvr>
                                        <p:cTn id="47" dur="1" fill="hold">
                                          <p:stCondLst>
                                            <p:cond delay="0"/>
                                          </p:stCondLst>
                                        </p:cTn>
                                        <p:tgtEl>
                                          <p:spTgt spid="14"/>
                                        </p:tgtEl>
                                        <p:attrNameLst>
                                          <p:attrName>style.visibility</p:attrName>
                                        </p:attrNameLst>
                                      </p:cBhvr>
                                      <p:to>
                                        <p:strVal val="visible"/>
                                      </p:to>
                                    </p:set>
                                    <p:animEffect transition="in" filter="wipe(left)">
                                      <p:cBhvr>
                                        <p:cTn id="48" dur="500"/>
                                        <p:tgtEl>
                                          <p:spTgt spid="14"/>
                                        </p:tgtEl>
                                      </p:cBhvr>
                                    </p:animEffect>
                                  </p:childTnLst>
                                </p:cTn>
                              </p:par>
                            </p:childTnLst>
                          </p:cTn>
                        </p:par>
                        <p:par>
                          <p:cTn id="49" fill="hold">
                            <p:stCondLst>
                              <p:cond delay="1000"/>
                            </p:stCondLst>
                            <p:childTnLst>
                              <p:par>
                                <p:cTn id="50" presetID="1" presetClass="entr" presetSubtype="0" fill="hold" nodeType="afterEffect">
                                  <p:stCondLst>
                                    <p:cond delay="0"/>
                                  </p:stCondLst>
                                  <p:childTnLst>
                                    <p:set>
                                      <p:cBhvr>
                                        <p:cTn id="51" dur="1" fill="hold">
                                          <p:stCondLst>
                                            <p:cond delay="499"/>
                                          </p:stCondLst>
                                        </p:cTn>
                                        <p:tgtEl>
                                          <p:spTgt spid="23"/>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8" presetClass="entr" presetSubtype="3" fill="hold" nodeType="clickEffect">
                                  <p:stCondLst>
                                    <p:cond delay="0"/>
                                  </p:stCondLst>
                                  <p:childTnLst>
                                    <p:set>
                                      <p:cBhvr>
                                        <p:cTn id="55" dur="1" fill="hold">
                                          <p:stCondLst>
                                            <p:cond delay="0"/>
                                          </p:stCondLst>
                                        </p:cTn>
                                        <p:tgtEl>
                                          <p:spTgt spid="18"/>
                                        </p:tgtEl>
                                        <p:attrNameLst>
                                          <p:attrName>style.visibility</p:attrName>
                                        </p:attrNameLst>
                                      </p:cBhvr>
                                      <p:to>
                                        <p:strVal val="visible"/>
                                      </p:to>
                                    </p:set>
                                    <p:animEffect transition="in" filter="strips(upRight)">
                                      <p:cBhvr>
                                        <p:cTn id="56" dur="500"/>
                                        <p:tgtEl>
                                          <p:spTgt spid="18"/>
                                        </p:tgtEl>
                                      </p:cBhvr>
                                    </p:animEffect>
                                  </p:childTnLst>
                                </p:cTn>
                              </p:par>
                            </p:childTnLst>
                          </p:cTn>
                        </p:par>
                        <p:par>
                          <p:cTn id="57" fill="hold">
                            <p:stCondLst>
                              <p:cond delay="500"/>
                            </p:stCondLst>
                            <p:childTnLst>
                              <p:par>
                                <p:cTn id="58" presetID="1" presetClass="entr" presetSubtype="0" fill="hold" nodeType="afterEffect">
                                  <p:stCondLst>
                                    <p:cond delay="0"/>
                                  </p:stCondLst>
                                  <p:childTnLst>
                                    <p:set>
                                      <p:cBhvr>
                                        <p:cTn id="59" dur="1" fill="hold">
                                          <p:stCondLst>
                                            <p:cond delay="499"/>
                                          </p:stCondLst>
                                        </p:cTn>
                                        <p:tgtEl>
                                          <p:spTgt spid="24"/>
                                        </p:tgtEl>
                                        <p:attrNameLst>
                                          <p:attrName>style.visibility</p:attrName>
                                        </p:attrNameLst>
                                      </p:cBhvr>
                                      <p:to>
                                        <p:strVal val="visible"/>
                                      </p:to>
                                    </p:set>
                                  </p:childTnLst>
                                </p:cTn>
                              </p:par>
                            </p:childTnLst>
                          </p:cTn>
                        </p:par>
                        <p:par>
                          <p:cTn id="60" fill="hold">
                            <p:stCondLst>
                              <p:cond delay="1000"/>
                            </p:stCondLst>
                            <p:childTnLst>
                              <p:par>
                                <p:cTn id="61" presetID="1" presetClass="entr" presetSubtype="0" fill="hold" grpId="0" nodeType="afterEffect">
                                  <p:stCondLst>
                                    <p:cond delay="0"/>
                                  </p:stCondLst>
                                  <p:childTnLst>
                                    <p:set>
                                      <p:cBhvr>
                                        <p:cTn id="62" dur="1" fill="hold">
                                          <p:stCondLst>
                                            <p:cond delay="499"/>
                                          </p:stCondLst>
                                        </p:cTn>
                                        <p:tgtEl>
                                          <p:spTgt spid="1105012"/>
                                        </p:tgtEl>
                                        <p:attrNameLst>
                                          <p:attrName>style.visibility</p:attrName>
                                        </p:attrNameLst>
                                      </p:cBhvr>
                                      <p:to>
                                        <p:strVal val="visible"/>
                                      </p:to>
                                    </p:set>
                                  </p:childTnLst>
                                </p:cTn>
                              </p:par>
                            </p:childTnLst>
                          </p:cTn>
                        </p:par>
                        <p:par>
                          <p:cTn id="63" fill="hold">
                            <p:stCondLst>
                              <p:cond delay="1500"/>
                            </p:stCondLst>
                            <p:childTnLst>
                              <p:par>
                                <p:cTn id="64" presetID="1" presetClass="entr" presetSubtype="0" fill="hold" grpId="0" nodeType="afterEffect">
                                  <p:stCondLst>
                                    <p:cond delay="0"/>
                                  </p:stCondLst>
                                  <p:childTnLst>
                                    <p:set>
                                      <p:cBhvr>
                                        <p:cTn id="65" dur="1" fill="hold">
                                          <p:stCondLst>
                                            <p:cond delay="499"/>
                                          </p:stCondLst>
                                        </p:cTn>
                                        <p:tgtEl>
                                          <p:spTgt spid="1104944"/>
                                        </p:tgtEl>
                                        <p:attrNameLst>
                                          <p:attrName>style.visibility</p:attrName>
                                        </p:attrNameLst>
                                      </p:cBhvr>
                                      <p:to>
                                        <p:strVal val="visible"/>
                                      </p:to>
                                    </p:set>
                                  </p:childTnLst>
                                </p:cTn>
                              </p:par>
                            </p:childTnLst>
                          </p:cTn>
                        </p:par>
                        <p:par>
                          <p:cTn id="66" fill="hold">
                            <p:stCondLst>
                              <p:cond delay="2000"/>
                            </p:stCondLst>
                            <p:childTnLst>
                              <p:par>
                                <p:cTn id="67" presetID="1" presetClass="entr" presetSubtype="0" fill="hold" nodeType="afterEffect">
                                  <p:stCondLst>
                                    <p:cond delay="0"/>
                                  </p:stCondLst>
                                  <p:childTnLst>
                                    <p:set>
                                      <p:cBhvr>
                                        <p:cTn id="68" dur="1" fill="hold">
                                          <p:stCondLst>
                                            <p:cond delay="499"/>
                                          </p:stCondLst>
                                        </p:cTn>
                                        <p:tgtEl>
                                          <p:spTgt spid="1104945"/>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1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4944" grpId="0" animBg="1"/>
      <p:bldP spid="1104949" grpId="0" animBg="1"/>
      <p:bldP spid="1104983" grpId="0" autoUpdateAnimBg="0"/>
      <p:bldP spid="1105012" grpId="0" autoUpdateAnimBg="0"/>
      <p:bldP spid="1105026" grpId="0" autoUpdateAnimBg="0"/>
      <p:bldP spid="1105027" grpId="0" autoUpdateAnimBg="0"/>
      <p:bldP spid="99"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5826695" y="2588508"/>
            <a:ext cx="2992966" cy="2763055"/>
            <a:chOff x="5826695" y="2588508"/>
            <a:chExt cx="2992966" cy="2763055"/>
          </a:xfrm>
        </p:grpSpPr>
        <p:grpSp>
          <p:nvGrpSpPr>
            <p:cNvPr id="6" name="Group 5"/>
            <p:cNvGrpSpPr/>
            <p:nvPr/>
          </p:nvGrpSpPr>
          <p:grpSpPr>
            <a:xfrm>
              <a:off x="5826695" y="2588508"/>
              <a:ext cx="2992966" cy="2763055"/>
              <a:chOff x="5826695" y="2588508"/>
              <a:chExt cx="2992966" cy="2763055"/>
            </a:xfrm>
          </p:grpSpPr>
          <p:sp>
            <p:nvSpPr>
              <p:cNvPr id="98" name="CuadroTexto 80"/>
              <p:cNvSpPr txBox="1"/>
              <p:nvPr/>
            </p:nvSpPr>
            <p:spPr>
              <a:xfrm>
                <a:off x="6587951" y="4982231"/>
                <a:ext cx="1485345" cy="369332"/>
              </a:xfrm>
              <a:prstGeom prst="rect">
                <a:avLst/>
              </a:prstGeom>
              <a:noFill/>
            </p:spPr>
            <p:txBody>
              <a:bodyPr wrap="none" rtlCol="0">
                <a:spAutoFit/>
              </a:bodyPr>
              <a:lstStyle/>
              <a:p>
                <a:pPr algn="ctr"/>
                <a:r>
                  <a:rPr lang="en-US" i="1" dirty="0">
                    <a:latin typeface="Arial"/>
                    <a:cs typeface="Arial"/>
                  </a:rPr>
                  <a:t>X-ray image</a:t>
                </a:r>
              </a:p>
            </p:txBody>
          </p:sp>
          <p:pic>
            <p:nvPicPr>
              <p:cNvPr id="33" name="Picture 32" descr="DualEnergy_PseudoColor.png"/>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5826695" y="2588508"/>
                <a:ext cx="2992966" cy="2208465"/>
              </a:xfrm>
              <a:prstGeom prst="rect">
                <a:avLst/>
              </a:prstGeom>
            </p:spPr>
          </p:pic>
        </p:grpSp>
        <p:sp>
          <p:nvSpPr>
            <p:cNvPr id="9" name="Rectangle 8"/>
            <p:cNvSpPr/>
            <p:nvPr/>
          </p:nvSpPr>
          <p:spPr>
            <a:xfrm rot="20445028" flipV="1">
              <a:off x="7759709" y="3113805"/>
              <a:ext cx="609600" cy="377589"/>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lumMod val="85000"/>
                  </a:schemeClr>
                </a:solidFill>
              </a:endParaRPr>
            </a:p>
          </p:txBody>
        </p:sp>
      </p:grpSp>
      <p:sp>
        <p:nvSpPr>
          <p:cNvPr id="89" name="CuadroTexto 39"/>
          <p:cNvSpPr txBox="1"/>
          <p:nvPr/>
        </p:nvSpPr>
        <p:spPr>
          <a:xfrm>
            <a:off x="508000" y="348377"/>
            <a:ext cx="8267700" cy="523220"/>
          </a:xfrm>
          <a:prstGeom prst="rect">
            <a:avLst/>
          </a:prstGeom>
          <a:noFill/>
        </p:spPr>
        <p:txBody>
          <a:bodyPr wrap="square" rtlCol="0">
            <a:spAutoFit/>
          </a:bodyPr>
          <a:lstStyle/>
          <a:p>
            <a:r>
              <a:rPr lang="en-US" sz="2800" dirty="0">
                <a:solidFill>
                  <a:srgbClr val="262626"/>
                </a:solidFill>
                <a:latin typeface="Trebuchet MS"/>
                <a:cs typeface="Trebuchet MS"/>
              </a:rPr>
              <a:t>Principles: </a:t>
            </a:r>
            <a:r>
              <a:rPr lang="en-US" sz="2800" dirty="0">
                <a:solidFill>
                  <a:srgbClr val="FF772B"/>
                </a:solidFill>
                <a:latin typeface="Trebuchet MS"/>
                <a:cs typeface="Trebuchet MS"/>
              </a:rPr>
              <a:t>X-ray projection</a:t>
            </a:r>
            <a:endParaRPr lang="en-US" sz="1400" dirty="0">
              <a:solidFill>
                <a:srgbClr val="FF772B"/>
              </a:solidFill>
              <a:latin typeface="Trebuchet MS"/>
              <a:cs typeface="Trebuchet MS"/>
            </a:endParaRPr>
          </a:p>
        </p:txBody>
      </p:sp>
      <p:sp>
        <p:nvSpPr>
          <p:cNvPr id="95" name="CuadroTexto 34"/>
          <p:cNvSpPr txBox="1"/>
          <p:nvPr/>
        </p:nvSpPr>
        <p:spPr>
          <a:xfrm>
            <a:off x="1560833" y="2418772"/>
            <a:ext cx="931906" cy="646331"/>
          </a:xfrm>
          <a:prstGeom prst="rect">
            <a:avLst/>
          </a:prstGeom>
          <a:noFill/>
        </p:spPr>
        <p:txBody>
          <a:bodyPr wrap="none" rtlCol="0">
            <a:spAutoFit/>
          </a:bodyPr>
          <a:lstStyle/>
          <a:p>
            <a:pPr algn="ctr"/>
            <a:r>
              <a:rPr lang="en-US" i="1" dirty="0">
                <a:solidFill>
                  <a:schemeClr val="bg1"/>
                </a:solidFill>
                <a:latin typeface="Arial"/>
                <a:cs typeface="Arial"/>
              </a:rPr>
              <a:t>X-ray </a:t>
            </a:r>
          </a:p>
          <a:p>
            <a:pPr algn="ctr"/>
            <a:r>
              <a:rPr lang="en-US" i="1" dirty="0">
                <a:solidFill>
                  <a:schemeClr val="bg1"/>
                </a:solidFill>
                <a:latin typeface="Arial"/>
                <a:cs typeface="Arial"/>
              </a:rPr>
              <a:t>source</a:t>
            </a:r>
          </a:p>
        </p:txBody>
      </p:sp>
      <p:grpSp>
        <p:nvGrpSpPr>
          <p:cNvPr id="4" name="Group 3"/>
          <p:cNvGrpSpPr/>
          <p:nvPr/>
        </p:nvGrpSpPr>
        <p:grpSpPr>
          <a:xfrm>
            <a:off x="696643" y="3904669"/>
            <a:ext cx="3041669" cy="1371600"/>
            <a:chOff x="696643" y="3904669"/>
            <a:chExt cx="3041669" cy="1371600"/>
          </a:xfrm>
        </p:grpSpPr>
        <p:sp>
          <p:nvSpPr>
            <p:cNvPr id="90" name="Rectángulo 6"/>
            <p:cNvSpPr/>
            <p:nvPr/>
          </p:nvSpPr>
          <p:spPr>
            <a:xfrm>
              <a:off x="696643" y="3904669"/>
              <a:ext cx="3041669" cy="1371600"/>
            </a:xfrm>
            <a:prstGeom prst="rect">
              <a:avLst/>
            </a:prstGeom>
            <a:scene3d>
              <a:camera prst="perspectiveFront" fov="7200000">
                <a:rot lat="17339987" lon="0" rev="0"/>
              </a:camera>
              <a:lightRig rig="threePt" dir="t">
                <a:rot lat="0" lon="0" rev="14820000"/>
              </a:lightRig>
            </a:scene3d>
            <a:sp3d extrusionH="152400">
              <a:bevel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96" name="CuadroTexto 50"/>
            <p:cNvSpPr txBox="1"/>
            <p:nvPr/>
          </p:nvSpPr>
          <p:spPr>
            <a:xfrm>
              <a:off x="1512459" y="4830738"/>
              <a:ext cx="1360390" cy="307777"/>
            </a:xfrm>
            <a:prstGeom prst="rect">
              <a:avLst/>
            </a:prstGeom>
            <a:noFill/>
          </p:spPr>
          <p:txBody>
            <a:bodyPr wrap="none" rtlCol="0">
              <a:spAutoFit/>
            </a:bodyPr>
            <a:lstStyle/>
            <a:p>
              <a:r>
                <a:rPr lang="en-US" sz="1400" i="1" dirty="0">
                  <a:solidFill>
                    <a:srgbClr val="FFFFFF"/>
                  </a:solidFill>
                  <a:latin typeface="Arial"/>
                  <a:cs typeface="Arial"/>
                </a:rPr>
                <a:t>X-ray detector</a:t>
              </a:r>
            </a:p>
          </p:txBody>
        </p:sp>
      </p:grpSp>
      <p:grpSp>
        <p:nvGrpSpPr>
          <p:cNvPr id="5" name="Group 4"/>
          <p:cNvGrpSpPr/>
          <p:nvPr/>
        </p:nvGrpSpPr>
        <p:grpSpPr>
          <a:xfrm>
            <a:off x="1283859" y="3447469"/>
            <a:ext cx="1822468" cy="1143000"/>
            <a:chOff x="1283859" y="3447469"/>
            <a:chExt cx="1822468" cy="1143000"/>
          </a:xfrm>
        </p:grpSpPr>
        <p:sp>
          <p:nvSpPr>
            <p:cNvPr id="102" name="Rectángulo 43"/>
            <p:cNvSpPr/>
            <p:nvPr/>
          </p:nvSpPr>
          <p:spPr>
            <a:xfrm>
              <a:off x="1283859" y="3447469"/>
              <a:ext cx="1822468" cy="1143000"/>
            </a:xfrm>
            <a:prstGeom prst="rect">
              <a:avLst/>
            </a:prstGeom>
            <a:solidFill>
              <a:srgbClr val="FF6600"/>
            </a:solidFill>
            <a:scene3d>
              <a:camera prst="perspectiveFront" fov="7200000">
                <a:rot lat="17339987" lon="0" rev="0"/>
              </a:camera>
              <a:lightRig rig="threePt" dir="t">
                <a:rot lat="0" lon="0" rev="14820000"/>
              </a:lightRig>
            </a:scene3d>
            <a:sp3d extrusionH="412750">
              <a:bevel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03" name="Arco de bloque 46"/>
            <p:cNvSpPr/>
            <p:nvPr/>
          </p:nvSpPr>
          <p:spPr>
            <a:xfrm rot="10800000">
              <a:off x="1975261" y="4315643"/>
              <a:ext cx="422571" cy="265728"/>
            </a:xfrm>
            <a:prstGeom prst="blockArc">
              <a:avLst>
                <a:gd name="adj1" fmla="val 10800000"/>
                <a:gd name="adj2" fmla="val 86600"/>
                <a:gd name="adj3" fmla="val 12428"/>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solidFill>
                  <a:schemeClr val="tx1"/>
                </a:solidFill>
              </a:endParaRPr>
            </a:p>
          </p:txBody>
        </p:sp>
        <p:sp>
          <p:nvSpPr>
            <p:cNvPr id="104" name="CuadroTexto 35"/>
            <p:cNvSpPr txBox="1"/>
            <p:nvPr/>
          </p:nvSpPr>
          <p:spPr>
            <a:xfrm>
              <a:off x="1360061" y="3916337"/>
              <a:ext cx="1585895" cy="369332"/>
            </a:xfrm>
            <a:prstGeom prst="rect">
              <a:avLst/>
            </a:prstGeom>
            <a:noFill/>
          </p:spPr>
          <p:txBody>
            <a:bodyPr wrap="square" rtlCol="0">
              <a:spAutoFit/>
            </a:bodyPr>
            <a:lstStyle/>
            <a:p>
              <a:pPr algn="ctr"/>
              <a:r>
                <a:rPr lang="en-US" i="1" dirty="0">
                  <a:latin typeface="Arial"/>
                  <a:cs typeface="Arial"/>
                </a:rPr>
                <a:t>Target object</a:t>
              </a:r>
            </a:p>
          </p:txBody>
        </p:sp>
      </p:grpSp>
      <p:grpSp>
        <p:nvGrpSpPr>
          <p:cNvPr id="7" name="Group 6"/>
          <p:cNvGrpSpPr/>
          <p:nvPr/>
        </p:nvGrpSpPr>
        <p:grpSpPr>
          <a:xfrm>
            <a:off x="1949815" y="1482796"/>
            <a:ext cx="3076860" cy="2993373"/>
            <a:chOff x="1949815" y="1482796"/>
            <a:chExt cx="3076860" cy="2993373"/>
          </a:xfrm>
        </p:grpSpPr>
        <p:pic>
          <p:nvPicPr>
            <p:cNvPr id="105" name="Imagen 47"/>
            <p:cNvPicPr>
              <a:picLocks noChangeAspect="1"/>
            </p:cNvPicPr>
            <p:nvPr/>
          </p:nvPicPr>
          <p:blipFill>
            <a:blip r:embed="rId5"/>
            <a:stretch>
              <a:fillRect/>
            </a:stretch>
          </p:blipFill>
          <p:spPr>
            <a:xfrm flipH="1">
              <a:off x="4242535" y="2358288"/>
              <a:ext cx="784140" cy="511912"/>
            </a:xfrm>
            <a:prstGeom prst="rect">
              <a:avLst/>
            </a:prstGeom>
          </p:spPr>
        </p:pic>
        <p:sp>
          <p:nvSpPr>
            <p:cNvPr id="106" name="CuadroTexto 68"/>
            <p:cNvSpPr txBox="1"/>
            <p:nvPr/>
          </p:nvSpPr>
          <p:spPr>
            <a:xfrm>
              <a:off x="2689012" y="1482796"/>
              <a:ext cx="1585895" cy="369332"/>
            </a:xfrm>
            <a:prstGeom prst="rect">
              <a:avLst/>
            </a:prstGeom>
            <a:noFill/>
          </p:spPr>
          <p:txBody>
            <a:bodyPr wrap="square" rtlCol="0">
              <a:spAutoFit/>
            </a:bodyPr>
            <a:lstStyle/>
            <a:p>
              <a:pPr algn="ctr"/>
              <a:r>
                <a:rPr lang="en-US" i="1" dirty="0">
                  <a:latin typeface="Arial"/>
                  <a:cs typeface="Arial"/>
                </a:rPr>
                <a:t>Inner part</a:t>
              </a:r>
            </a:p>
          </p:txBody>
        </p:sp>
        <p:sp>
          <p:nvSpPr>
            <p:cNvPr id="109" name="CuadroTexto 71"/>
            <p:cNvSpPr txBox="1"/>
            <p:nvPr/>
          </p:nvSpPr>
          <p:spPr>
            <a:xfrm>
              <a:off x="3164671" y="3394001"/>
              <a:ext cx="1585895" cy="369332"/>
            </a:xfrm>
            <a:prstGeom prst="rect">
              <a:avLst/>
            </a:prstGeom>
            <a:noFill/>
          </p:spPr>
          <p:txBody>
            <a:bodyPr wrap="square" rtlCol="0">
              <a:spAutoFit/>
            </a:bodyPr>
            <a:lstStyle/>
            <a:p>
              <a:pPr algn="ctr"/>
              <a:r>
                <a:rPr lang="en-US" i="1" dirty="0">
                  <a:latin typeface="Arial"/>
                  <a:cs typeface="Arial"/>
                </a:rPr>
                <a:t>inside</a:t>
              </a:r>
            </a:p>
          </p:txBody>
        </p:sp>
        <p:sp>
          <p:nvSpPr>
            <p:cNvPr id="110" name="Elipse 21"/>
            <p:cNvSpPr/>
            <p:nvPr/>
          </p:nvSpPr>
          <p:spPr>
            <a:xfrm>
              <a:off x="1949815" y="3409369"/>
              <a:ext cx="1130300" cy="1066800"/>
            </a:xfrm>
            <a:prstGeom prst="ellipse">
              <a:avLst/>
            </a:prstGeom>
            <a:gradFill flip="none" rotWithShape="1">
              <a:gsLst>
                <a:gs pos="0">
                  <a:schemeClr val="accent1">
                    <a:tint val="100000"/>
                    <a:shade val="100000"/>
                    <a:satMod val="130000"/>
                    <a:alpha val="18000"/>
                  </a:schemeClr>
                </a:gs>
                <a:gs pos="100000">
                  <a:schemeClr val="accent1">
                    <a:tint val="50000"/>
                    <a:shade val="100000"/>
                    <a:satMod val="350000"/>
                    <a:alpha val="18000"/>
                  </a:schemeClr>
                </a:gs>
              </a:gsLst>
              <a:lin ang="16200000" scaled="0"/>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cxnSp>
          <p:nvCxnSpPr>
            <p:cNvPr id="117" name="Conector recto 40"/>
            <p:cNvCxnSpPr/>
            <p:nvPr/>
          </p:nvCxnSpPr>
          <p:spPr>
            <a:xfrm>
              <a:off x="3505249" y="1870478"/>
              <a:ext cx="750375" cy="327143"/>
            </a:xfrm>
            <a:prstGeom prst="line">
              <a:avLst/>
            </a:prstGeom>
          </p:spPr>
          <p:style>
            <a:lnRef idx="2">
              <a:schemeClr val="accent1"/>
            </a:lnRef>
            <a:fillRef idx="0">
              <a:schemeClr val="accent1"/>
            </a:fillRef>
            <a:effectRef idx="1">
              <a:schemeClr val="accent1"/>
            </a:effectRef>
            <a:fontRef idx="minor">
              <a:schemeClr val="tx1"/>
            </a:fontRef>
          </p:style>
        </p:cxnSp>
        <p:sp>
          <p:nvSpPr>
            <p:cNvPr id="118" name="Arco 41"/>
            <p:cNvSpPr/>
            <p:nvPr/>
          </p:nvSpPr>
          <p:spPr>
            <a:xfrm rot="19540438">
              <a:off x="2224271" y="3020656"/>
              <a:ext cx="2781300" cy="787400"/>
            </a:xfrm>
            <a:prstGeom prst="arc">
              <a:avLst>
                <a:gd name="adj1" fmla="val 11239701"/>
                <a:gd name="adj2" fmla="val 20537974"/>
              </a:avLst>
            </a:prstGeom>
            <a:ln>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_tradnl"/>
            </a:p>
          </p:txBody>
        </p:sp>
      </p:grpSp>
      <p:grpSp>
        <p:nvGrpSpPr>
          <p:cNvPr id="2" name="Group 1"/>
          <p:cNvGrpSpPr/>
          <p:nvPr/>
        </p:nvGrpSpPr>
        <p:grpSpPr>
          <a:xfrm>
            <a:off x="1511722" y="1419383"/>
            <a:ext cx="1021664" cy="1559260"/>
            <a:chOff x="1511722" y="1419383"/>
            <a:chExt cx="1021664" cy="1559260"/>
          </a:xfrm>
        </p:grpSpPr>
        <p:sp>
          <p:nvSpPr>
            <p:cNvPr id="29" name="Elipse 11"/>
            <p:cNvSpPr/>
            <p:nvPr/>
          </p:nvSpPr>
          <p:spPr>
            <a:xfrm rot="5400000">
              <a:off x="2158977" y="2192684"/>
              <a:ext cx="609600" cy="139219"/>
            </a:xfrm>
            <a:prstGeom prst="ellipse">
              <a:avLst/>
            </a:prstGeom>
            <a:scene3d>
              <a:camera prst="orthographicFront">
                <a:rot lat="19799991" lon="0" rev="0"/>
              </a:camera>
              <a:lightRig rig="threePt" dir="t"/>
            </a:scene3d>
            <a:sp3d extrusionH="25400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Elipse 12"/>
            <p:cNvSpPr/>
            <p:nvPr/>
          </p:nvSpPr>
          <p:spPr>
            <a:xfrm rot="5400000">
              <a:off x="1904977" y="2610823"/>
              <a:ext cx="457200" cy="278439"/>
            </a:xfrm>
            <a:prstGeom prst="ellipse">
              <a:avLst/>
            </a:prstGeom>
            <a:scene3d>
              <a:camera prst="orthographicFront">
                <a:rot lat="21301128" lon="16720921" rev="21577317"/>
              </a:camera>
              <a:lightRig rig="threePt" dir="t"/>
            </a:scene3d>
            <a:sp3d extrusionH="203200">
              <a:bevelT w="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CuadroTexto 20"/>
            <p:cNvSpPr txBox="1"/>
            <p:nvPr/>
          </p:nvSpPr>
          <p:spPr>
            <a:xfrm>
              <a:off x="1511722" y="1419383"/>
              <a:ext cx="849484" cy="584776"/>
            </a:xfrm>
            <a:prstGeom prst="rect">
              <a:avLst/>
            </a:prstGeom>
            <a:noFill/>
          </p:spPr>
          <p:txBody>
            <a:bodyPr wrap="none" rtlCol="0">
              <a:spAutoFit/>
            </a:bodyPr>
            <a:lstStyle/>
            <a:p>
              <a:pPr algn="ctr"/>
              <a:r>
                <a:rPr lang="en-US" sz="1600" i="1" dirty="0">
                  <a:latin typeface="Arial"/>
                  <a:cs typeface="Arial"/>
                </a:rPr>
                <a:t>X-Ray</a:t>
              </a:r>
            </a:p>
            <a:p>
              <a:pPr algn="ctr"/>
              <a:r>
                <a:rPr lang="en-US" sz="1600" i="1" dirty="0">
                  <a:latin typeface="Arial"/>
                  <a:cs typeface="Arial"/>
                </a:rPr>
                <a:t>source</a:t>
              </a:r>
            </a:p>
          </p:txBody>
        </p:sp>
      </p:grpSp>
      <p:grpSp>
        <p:nvGrpSpPr>
          <p:cNvPr id="3" name="Group 2"/>
          <p:cNvGrpSpPr/>
          <p:nvPr/>
        </p:nvGrpSpPr>
        <p:grpSpPr>
          <a:xfrm>
            <a:off x="1401510" y="2837076"/>
            <a:ext cx="1455990" cy="1734923"/>
            <a:chOff x="1680910" y="2837077"/>
            <a:chExt cx="913184" cy="838992"/>
          </a:xfrm>
        </p:grpSpPr>
        <p:cxnSp>
          <p:nvCxnSpPr>
            <p:cNvPr id="92" name="Conector recto 22"/>
            <p:cNvCxnSpPr/>
            <p:nvPr/>
          </p:nvCxnSpPr>
          <p:spPr>
            <a:xfrm rot="16200000" flipH="1">
              <a:off x="2023203" y="2951985"/>
              <a:ext cx="685800" cy="455983"/>
            </a:xfrm>
            <a:prstGeom prst="line">
              <a:avLst/>
            </a:prstGeom>
            <a:ln w="3175" cap="flat" cmpd="sng" algn="ctr">
              <a:solidFill>
                <a:schemeClr val="tx1">
                  <a:lumMod val="50000"/>
                  <a:lumOff val="50000"/>
                </a:schemeClr>
              </a:solidFill>
              <a:prstDash val="dash"/>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93" name="Conector recto 23"/>
            <p:cNvCxnSpPr/>
            <p:nvPr/>
          </p:nvCxnSpPr>
          <p:spPr>
            <a:xfrm rot="5400000">
              <a:off x="1717795" y="3255781"/>
              <a:ext cx="838200" cy="2376"/>
            </a:xfrm>
            <a:prstGeom prst="line">
              <a:avLst/>
            </a:prstGeom>
            <a:ln w="3175" cap="flat" cmpd="sng" algn="ctr">
              <a:solidFill>
                <a:schemeClr val="tx1">
                  <a:lumMod val="50000"/>
                  <a:lumOff val="50000"/>
                </a:schemeClr>
              </a:solidFill>
              <a:prstDash val="dash"/>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94" name="Conector recto 26"/>
            <p:cNvCxnSpPr/>
            <p:nvPr/>
          </p:nvCxnSpPr>
          <p:spPr>
            <a:xfrm rot="5400000">
              <a:off x="1566993" y="2951788"/>
              <a:ext cx="685006" cy="457171"/>
            </a:xfrm>
            <a:prstGeom prst="line">
              <a:avLst/>
            </a:prstGeom>
            <a:ln w="3175" cap="flat" cmpd="sng" algn="ctr">
              <a:solidFill>
                <a:schemeClr val="tx1">
                  <a:lumMod val="50000"/>
                  <a:lumOff val="50000"/>
                </a:schemeClr>
              </a:solidFill>
              <a:prstDash val="dash"/>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grpSp>
      <p:sp>
        <p:nvSpPr>
          <p:cNvPr id="8" name="Freeform 7"/>
          <p:cNvSpPr/>
          <p:nvPr/>
        </p:nvSpPr>
        <p:spPr>
          <a:xfrm>
            <a:off x="7060897" y="2755900"/>
            <a:ext cx="1130603" cy="850900"/>
          </a:xfrm>
          <a:custGeom>
            <a:avLst/>
            <a:gdLst>
              <a:gd name="connsiteX0" fmla="*/ 51103 w 1130603"/>
              <a:gd name="connsiteY0" fmla="*/ 254000 h 850900"/>
              <a:gd name="connsiteX1" fmla="*/ 51103 w 1130603"/>
              <a:gd name="connsiteY1" fmla="*/ 254000 h 850900"/>
              <a:gd name="connsiteX2" fmla="*/ 101903 w 1130603"/>
              <a:gd name="connsiteY2" fmla="*/ 355600 h 850900"/>
              <a:gd name="connsiteX3" fmla="*/ 152703 w 1130603"/>
              <a:gd name="connsiteY3" fmla="*/ 431800 h 850900"/>
              <a:gd name="connsiteX4" fmla="*/ 114603 w 1130603"/>
              <a:gd name="connsiteY4" fmla="*/ 546100 h 850900"/>
              <a:gd name="connsiteX5" fmla="*/ 101903 w 1130603"/>
              <a:gd name="connsiteY5" fmla="*/ 584200 h 850900"/>
              <a:gd name="connsiteX6" fmla="*/ 89203 w 1130603"/>
              <a:gd name="connsiteY6" fmla="*/ 622300 h 850900"/>
              <a:gd name="connsiteX7" fmla="*/ 63803 w 1130603"/>
              <a:gd name="connsiteY7" fmla="*/ 736600 h 850900"/>
              <a:gd name="connsiteX8" fmla="*/ 76503 w 1130603"/>
              <a:gd name="connsiteY8" fmla="*/ 800100 h 850900"/>
              <a:gd name="connsiteX9" fmla="*/ 114603 w 1130603"/>
              <a:gd name="connsiteY9" fmla="*/ 825500 h 850900"/>
              <a:gd name="connsiteX10" fmla="*/ 203503 w 1130603"/>
              <a:gd name="connsiteY10" fmla="*/ 850900 h 850900"/>
              <a:gd name="connsiteX11" fmla="*/ 292403 w 1130603"/>
              <a:gd name="connsiteY11" fmla="*/ 838200 h 850900"/>
              <a:gd name="connsiteX12" fmla="*/ 317803 w 1130603"/>
              <a:gd name="connsiteY12" fmla="*/ 762000 h 850900"/>
              <a:gd name="connsiteX13" fmla="*/ 343203 w 1130603"/>
              <a:gd name="connsiteY13" fmla="*/ 723900 h 850900"/>
              <a:gd name="connsiteX14" fmla="*/ 368603 w 1130603"/>
              <a:gd name="connsiteY14" fmla="*/ 647700 h 850900"/>
              <a:gd name="connsiteX15" fmla="*/ 381303 w 1130603"/>
              <a:gd name="connsiteY15" fmla="*/ 609600 h 850900"/>
              <a:gd name="connsiteX16" fmla="*/ 394003 w 1130603"/>
              <a:gd name="connsiteY16" fmla="*/ 482600 h 850900"/>
              <a:gd name="connsiteX17" fmla="*/ 432103 w 1130603"/>
              <a:gd name="connsiteY17" fmla="*/ 469900 h 850900"/>
              <a:gd name="connsiteX18" fmla="*/ 584503 w 1130603"/>
              <a:gd name="connsiteY18" fmla="*/ 457200 h 850900"/>
              <a:gd name="connsiteX19" fmla="*/ 635303 w 1130603"/>
              <a:gd name="connsiteY19" fmla="*/ 342900 h 850900"/>
              <a:gd name="connsiteX20" fmla="*/ 648003 w 1130603"/>
              <a:gd name="connsiteY20" fmla="*/ 304800 h 850900"/>
              <a:gd name="connsiteX21" fmla="*/ 724203 w 1130603"/>
              <a:gd name="connsiteY21" fmla="*/ 254000 h 850900"/>
              <a:gd name="connsiteX22" fmla="*/ 952803 w 1130603"/>
              <a:gd name="connsiteY22" fmla="*/ 228600 h 850900"/>
              <a:gd name="connsiteX23" fmla="*/ 1105203 w 1130603"/>
              <a:gd name="connsiteY23" fmla="*/ 203200 h 850900"/>
              <a:gd name="connsiteX24" fmla="*/ 1130603 w 1130603"/>
              <a:gd name="connsiteY24" fmla="*/ 127000 h 850900"/>
              <a:gd name="connsiteX25" fmla="*/ 1117903 w 1130603"/>
              <a:gd name="connsiteY25" fmla="*/ 25400 h 850900"/>
              <a:gd name="connsiteX26" fmla="*/ 1041703 w 1130603"/>
              <a:gd name="connsiteY26" fmla="*/ 0 h 850900"/>
              <a:gd name="connsiteX27" fmla="*/ 698803 w 1130603"/>
              <a:gd name="connsiteY27" fmla="*/ 12700 h 850900"/>
              <a:gd name="connsiteX28" fmla="*/ 203503 w 1130603"/>
              <a:gd name="connsiteY28" fmla="*/ 25400 h 850900"/>
              <a:gd name="connsiteX29" fmla="*/ 165403 w 1130603"/>
              <a:gd name="connsiteY29" fmla="*/ 50800 h 850900"/>
              <a:gd name="connsiteX30" fmla="*/ 127303 w 1130603"/>
              <a:gd name="connsiteY30" fmla="*/ 63500 h 850900"/>
              <a:gd name="connsiteX31" fmla="*/ 101903 w 1130603"/>
              <a:gd name="connsiteY31" fmla="*/ 101600 h 850900"/>
              <a:gd name="connsiteX32" fmla="*/ 101903 w 1130603"/>
              <a:gd name="connsiteY32" fmla="*/ 203200 h 850900"/>
              <a:gd name="connsiteX33" fmla="*/ 63803 w 1130603"/>
              <a:gd name="connsiteY33" fmla="*/ 215900 h 850900"/>
              <a:gd name="connsiteX34" fmla="*/ 25703 w 1130603"/>
              <a:gd name="connsiteY34" fmla="*/ 241300 h 850900"/>
              <a:gd name="connsiteX35" fmla="*/ 303 w 1130603"/>
              <a:gd name="connsiteY35" fmla="*/ 279400 h 850900"/>
              <a:gd name="connsiteX36" fmla="*/ 63803 w 1130603"/>
              <a:gd name="connsiteY36" fmla="*/ 317500 h 850900"/>
              <a:gd name="connsiteX37" fmla="*/ 63803 w 1130603"/>
              <a:gd name="connsiteY37" fmla="*/ 317500 h 850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130603" h="850900">
                <a:moveTo>
                  <a:pt x="51103" y="254000"/>
                </a:moveTo>
                <a:lnTo>
                  <a:pt x="51103" y="254000"/>
                </a:lnTo>
                <a:cubicBezTo>
                  <a:pt x="68036" y="287867"/>
                  <a:pt x="81575" y="323656"/>
                  <a:pt x="101903" y="355600"/>
                </a:cubicBezTo>
                <a:cubicBezTo>
                  <a:pt x="168495" y="460245"/>
                  <a:pt x="120142" y="334117"/>
                  <a:pt x="152703" y="431800"/>
                </a:cubicBezTo>
                <a:lnTo>
                  <a:pt x="114603" y="546100"/>
                </a:lnTo>
                <a:lnTo>
                  <a:pt x="101903" y="584200"/>
                </a:lnTo>
                <a:cubicBezTo>
                  <a:pt x="97670" y="596900"/>
                  <a:pt x="92450" y="609313"/>
                  <a:pt x="89203" y="622300"/>
                </a:cubicBezTo>
                <a:cubicBezTo>
                  <a:pt x="71268" y="694041"/>
                  <a:pt x="79926" y="655984"/>
                  <a:pt x="63803" y="736600"/>
                </a:cubicBezTo>
                <a:cubicBezTo>
                  <a:pt x="68036" y="757767"/>
                  <a:pt x="65793" y="781358"/>
                  <a:pt x="76503" y="800100"/>
                </a:cubicBezTo>
                <a:cubicBezTo>
                  <a:pt x="84076" y="813352"/>
                  <a:pt x="100951" y="818674"/>
                  <a:pt x="114603" y="825500"/>
                </a:cubicBezTo>
                <a:cubicBezTo>
                  <a:pt x="132823" y="834610"/>
                  <a:pt x="187227" y="846831"/>
                  <a:pt x="203503" y="850900"/>
                </a:cubicBezTo>
                <a:cubicBezTo>
                  <a:pt x="233136" y="846667"/>
                  <a:pt x="268774" y="856578"/>
                  <a:pt x="292403" y="838200"/>
                </a:cubicBezTo>
                <a:cubicBezTo>
                  <a:pt x="313537" y="821762"/>
                  <a:pt x="302951" y="784277"/>
                  <a:pt x="317803" y="762000"/>
                </a:cubicBezTo>
                <a:cubicBezTo>
                  <a:pt x="326270" y="749300"/>
                  <a:pt x="337004" y="737848"/>
                  <a:pt x="343203" y="723900"/>
                </a:cubicBezTo>
                <a:cubicBezTo>
                  <a:pt x="354077" y="699434"/>
                  <a:pt x="360136" y="673100"/>
                  <a:pt x="368603" y="647700"/>
                </a:cubicBezTo>
                <a:lnTo>
                  <a:pt x="381303" y="609600"/>
                </a:lnTo>
                <a:cubicBezTo>
                  <a:pt x="385536" y="567267"/>
                  <a:pt x="379464" y="522583"/>
                  <a:pt x="394003" y="482600"/>
                </a:cubicBezTo>
                <a:cubicBezTo>
                  <a:pt x="398578" y="470019"/>
                  <a:pt x="418833" y="471669"/>
                  <a:pt x="432103" y="469900"/>
                </a:cubicBezTo>
                <a:cubicBezTo>
                  <a:pt x="482632" y="463163"/>
                  <a:pt x="533703" y="461433"/>
                  <a:pt x="584503" y="457200"/>
                </a:cubicBezTo>
                <a:cubicBezTo>
                  <a:pt x="650033" y="260611"/>
                  <a:pt x="574926" y="463655"/>
                  <a:pt x="635303" y="342900"/>
                </a:cubicBezTo>
                <a:cubicBezTo>
                  <a:pt x="641290" y="330926"/>
                  <a:pt x="638537" y="314266"/>
                  <a:pt x="648003" y="304800"/>
                </a:cubicBezTo>
                <a:cubicBezTo>
                  <a:pt x="669589" y="283214"/>
                  <a:pt x="694587" y="261404"/>
                  <a:pt x="724203" y="254000"/>
                </a:cubicBezTo>
                <a:cubicBezTo>
                  <a:pt x="832647" y="226889"/>
                  <a:pt x="757593" y="242544"/>
                  <a:pt x="952803" y="228600"/>
                </a:cubicBezTo>
                <a:lnTo>
                  <a:pt x="1105203" y="203200"/>
                </a:lnTo>
                <a:lnTo>
                  <a:pt x="1130603" y="127000"/>
                </a:lnTo>
                <a:cubicBezTo>
                  <a:pt x="1126370" y="93133"/>
                  <a:pt x="1137475" y="53361"/>
                  <a:pt x="1117903" y="25400"/>
                </a:cubicBezTo>
                <a:cubicBezTo>
                  <a:pt x="1102549" y="3466"/>
                  <a:pt x="1041703" y="0"/>
                  <a:pt x="1041703" y="0"/>
                </a:cubicBezTo>
                <a:lnTo>
                  <a:pt x="698803" y="12700"/>
                </a:lnTo>
                <a:cubicBezTo>
                  <a:pt x="533725" y="17702"/>
                  <a:pt x="368238" y="13633"/>
                  <a:pt x="203503" y="25400"/>
                </a:cubicBezTo>
                <a:cubicBezTo>
                  <a:pt x="188278" y="26487"/>
                  <a:pt x="179055" y="43974"/>
                  <a:pt x="165403" y="50800"/>
                </a:cubicBezTo>
                <a:cubicBezTo>
                  <a:pt x="153429" y="56787"/>
                  <a:pt x="140003" y="59267"/>
                  <a:pt x="127303" y="63500"/>
                </a:cubicBezTo>
                <a:cubicBezTo>
                  <a:pt x="118836" y="76200"/>
                  <a:pt x="103796" y="86454"/>
                  <a:pt x="101903" y="101600"/>
                </a:cubicBezTo>
                <a:cubicBezTo>
                  <a:pt x="97763" y="134723"/>
                  <a:pt x="133501" y="171602"/>
                  <a:pt x="101903" y="203200"/>
                </a:cubicBezTo>
                <a:cubicBezTo>
                  <a:pt x="92437" y="212666"/>
                  <a:pt x="75777" y="209913"/>
                  <a:pt x="63803" y="215900"/>
                </a:cubicBezTo>
                <a:cubicBezTo>
                  <a:pt x="50151" y="222726"/>
                  <a:pt x="38403" y="232833"/>
                  <a:pt x="25703" y="241300"/>
                </a:cubicBezTo>
                <a:cubicBezTo>
                  <a:pt x="17236" y="254000"/>
                  <a:pt x="-2690" y="264433"/>
                  <a:pt x="303" y="279400"/>
                </a:cubicBezTo>
                <a:cubicBezTo>
                  <a:pt x="2006" y="287914"/>
                  <a:pt x="52208" y="311703"/>
                  <a:pt x="63803" y="317500"/>
                </a:cubicBezTo>
                <a:lnTo>
                  <a:pt x="63803" y="317500"/>
                </a:lnTo>
              </a:path>
            </a:pathLst>
          </a:custGeom>
          <a:ln w="38100" cmpd="sng">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605440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1"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wipe(up)">
                                      <p:cBhvr>
                                        <p:cTn id="19" dur="500"/>
                                        <p:tgtEl>
                                          <p:spTgt spid="3"/>
                                        </p:tgtEl>
                                      </p:cBhvr>
                                    </p:animEffect>
                                  </p:childTnLst>
                                </p:cTn>
                              </p:par>
                            </p:childTnLst>
                          </p:cTn>
                        </p:par>
                        <p:par>
                          <p:cTn id="20" fill="hold">
                            <p:stCondLst>
                              <p:cond delay="500"/>
                            </p:stCondLst>
                            <p:childTnLst>
                              <p:par>
                                <p:cTn id="21" presetID="1" presetClass="entr" presetSubtype="0" fill="hold" nodeType="after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ipe(left)">
                                      <p:cBhvr>
                                        <p:cTn id="27" dur="500"/>
                                        <p:tgtEl>
                                          <p:spTgt spid="7"/>
                                        </p:tgtEl>
                                      </p:cBhvr>
                                    </p:animEffect>
                                  </p:childTnLst>
                                </p:cTn>
                              </p:par>
                              <p:par>
                                <p:cTn id="28" presetID="1" presetClass="entr" presetSubtype="0" fill="hold" grpId="0" nodeType="withEffect">
                                  <p:stCondLst>
                                    <p:cond delay="0"/>
                                  </p:stCondLst>
                                  <p:childTnLst>
                                    <p:set>
                                      <p:cBhvr>
                                        <p:cTn id="29"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p:cNvSpPr/>
          <p:nvPr/>
        </p:nvSpPr>
        <p:spPr>
          <a:xfrm>
            <a:off x="6007100" y="88900"/>
            <a:ext cx="3098800" cy="2260600"/>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8" name="Group 37"/>
          <p:cNvGrpSpPr/>
          <p:nvPr/>
        </p:nvGrpSpPr>
        <p:grpSpPr>
          <a:xfrm>
            <a:off x="3606581" y="4792840"/>
            <a:ext cx="2793577" cy="2065161"/>
            <a:chOff x="3606581" y="4792839"/>
            <a:chExt cx="2793577" cy="2065161"/>
          </a:xfrm>
        </p:grpSpPr>
        <p:pic>
          <p:nvPicPr>
            <p:cNvPr id="6" name="Picture 5" descr="DualEnergy_PseudoColor.png"/>
            <p:cNvPicPr>
              <a:picLocks noChangeAspect="1"/>
            </p:cNvPicPr>
            <p:nvPr/>
          </p:nvPicPr>
          <p:blipFill>
            <a:blip r:embed="rId2">
              <a:grayscl/>
              <a:extLst>
                <a:ext uri="{BEBA8EAE-BF5A-486C-A8C5-ECC9F3942E4B}">
                  <a14:imgProps xmlns:a14="http://schemas.microsoft.com/office/drawing/2010/main">
                    <a14:imgLayer r:embed="rId3">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3606581" y="4792839"/>
              <a:ext cx="2704908" cy="1995912"/>
            </a:xfrm>
            <a:prstGeom prst="rect">
              <a:avLst/>
            </a:prstGeom>
            <a:noFill/>
            <a:ln>
              <a:noFill/>
            </a:ln>
          </p:spPr>
        </p:pic>
        <p:sp>
          <p:nvSpPr>
            <p:cNvPr id="33" name="TextBox 32"/>
            <p:cNvSpPr txBox="1"/>
            <p:nvPr/>
          </p:nvSpPr>
          <p:spPr>
            <a:xfrm>
              <a:off x="4191000" y="6519446"/>
              <a:ext cx="2209158" cy="338554"/>
            </a:xfrm>
            <a:prstGeom prst="rect">
              <a:avLst/>
            </a:prstGeom>
            <a:noFill/>
          </p:spPr>
          <p:txBody>
            <a:bodyPr wrap="none" rtlCol="0">
              <a:spAutoFit/>
            </a:bodyPr>
            <a:lstStyle/>
            <a:p>
              <a:r>
                <a:rPr lang="en-US" sz="1600" dirty="0">
                  <a:solidFill>
                    <a:schemeClr val="tx1">
                      <a:lumMod val="65000"/>
                      <a:lumOff val="35000"/>
                    </a:schemeClr>
                  </a:solidFill>
                  <a:latin typeface="Trebuchet MS"/>
                  <a:cs typeface="Trebuchet MS"/>
                </a:rPr>
                <a:t>Hi Energy X-ray Image</a:t>
              </a:r>
            </a:p>
          </p:txBody>
        </p:sp>
      </p:grpSp>
      <p:grpSp>
        <p:nvGrpSpPr>
          <p:cNvPr id="37" name="Group 36"/>
          <p:cNvGrpSpPr/>
          <p:nvPr/>
        </p:nvGrpSpPr>
        <p:grpSpPr>
          <a:xfrm>
            <a:off x="73595" y="1559808"/>
            <a:ext cx="2992966" cy="2563347"/>
            <a:chOff x="73595" y="1559807"/>
            <a:chExt cx="2992966" cy="2563347"/>
          </a:xfrm>
        </p:grpSpPr>
        <p:pic>
          <p:nvPicPr>
            <p:cNvPr id="5" name="Picture 4" descr="DualEnergy_PseudoColor.png"/>
            <p:cNvPicPr>
              <a:picLocks noChangeAspect="1"/>
            </p:cNvPicPr>
            <p:nvPr/>
          </p:nvPicPr>
          <p:blipFill>
            <a:blip r:embed="rId4">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tretch>
              <a:fillRect/>
            </a:stretch>
          </p:blipFill>
          <p:spPr>
            <a:xfrm>
              <a:off x="73595" y="1559807"/>
              <a:ext cx="2992966" cy="2208465"/>
            </a:xfrm>
            <a:prstGeom prst="rect">
              <a:avLst/>
            </a:prstGeom>
          </p:spPr>
        </p:pic>
        <p:sp>
          <p:nvSpPr>
            <p:cNvPr id="32" name="TextBox 31"/>
            <p:cNvSpPr txBox="1"/>
            <p:nvPr/>
          </p:nvSpPr>
          <p:spPr>
            <a:xfrm>
              <a:off x="673100" y="3784600"/>
              <a:ext cx="2383084" cy="338554"/>
            </a:xfrm>
            <a:prstGeom prst="rect">
              <a:avLst/>
            </a:prstGeom>
            <a:noFill/>
          </p:spPr>
          <p:txBody>
            <a:bodyPr wrap="none" rtlCol="0">
              <a:spAutoFit/>
            </a:bodyPr>
            <a:lstStyle/>
            <a:p>
              <a:r>
                <a:rPr lang="en-US" sz="1600" dirty="0">
                  <a:solidFill>
                    <a:schemeClr val="tx1">
                      <a:lumMod val="65000"/>
                      <a:lumOff val="35000"/>
                    </a:schemeClr>
                  </a:solidFill>
                  <a:latin typeface="Trebuchet MS"/>
                  <a:cs typeface="Trebuchet MS"/>
                </a:rPr>
                <a:t>Low Energy X-ray Image</a:t>
              </a:r>
            </a:p>
          </p:txBody>
        </p:sp>
      </p:grpSp>
      <p:sp>
        <p:nvSpPr>
          <p:cNvPr id="4" name="CuadroTexto 3"/>
          <p:cNvSpPr txBox="1"/>
          <p:nvPr/>
        </p:nvSpPr>
        <p:spPr>
          <a:xfrm>
            <a:off x="508000" y="348377"/>
            <a:ext cx="8267700" cy="523220"/>
          </a:xfrm>
          <a:prstGeom prst="rect">
            <a:avLst/>
          </a:prstGeom>
          <a:noFill/>
        </p:spPr>
        <p:txBody>
          <a:bodyPr wrap="square" rtlCol="0">
            <a:spAutoFit/>
          </a:bodyPr>
          <a:lstStyle/>
          <a:p>
            <a:r>
              <a:rPr lang="en-US" sz="2800" dirty="0">
                <a:solidFill>
                  <a:srgbClr val="262626"/>
                </a:solidFill>
                <a:latin typeface="Trebuchet MS"/>
                <a:cs typeface="Trebuchet MS"/>
              </a:rPr>
              <a:t>Principles: </a:t>
            </a:r>
            <a:r>
              <a:rPr lang="en-US" sz="2800" dirty="0">
                <a:solidFill>
                  <a:srgbClr val="FF772B"/>
                </a:solidFill>
                <a:latin typeface="Trebuchet MS"/>
                <a:cs typeface="Trebuchet MS"/>
              </a:rPr>
              <a:t>Dual Energy</a:t>
            </a:r>
            <a:endParaRPr lang="en-US" sz="1400" dirty="0">
              <a:solidFill>
                <a:srgbClr val="FF772B"/>
              </a:solidFill>
              <a:latin typeface="Trebuchet MS"/>
              <a:cs typeface="Trebuchet MS"/>
            </a:endParaRPr>
          </a:p>
        </p:txBody>
      </p:sp>
      <p:grpSp>
        <p:nvGrpSpPr>
          <p:cNvPr id="2" name="Group 1"/>
          <p:cNvGrpSpPr/>
          <p:nvPr/>
        </p:nvGrpSpPr>
        <p:grpSpPr>
          <a:xfrm>
            <a:off x="3668912" y="1051808"/>
            <a:ext cx="2692403" cy="2912535"/>
            <a:chOff x="3668910" y="1051807"/>
            <a:chExt cx="2692403" cy="2912535"/>
          </a:xfrm>
        </p:grpSpPr>
        <p:cxnSp>
          <p:nvCxnSpPr>
            <p:cNvPr id="7" name="Straight Arrow Connector 6"/>
            <p:cNvCxnSpPr/>
            <p:nvPr/>
          </p:nvCxnSpPr>
          <p:spPr>
            <a:xfrm flipV="1">
              <a:off x="3702777" y="1051807"/>
              <a:ext cx="3" cy="291253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flipV="1">
              <a:off x="3668910" y="3913540"/>
              <a:ext cx="2692403" cy="1693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sp>
        <p:nvSpPr>
          <p:cNvPr id="16" name="Freeform 15"/>
          <p:cNvSpPr/>
          <p:nvPr/>
        </p:nvSpPr>
        <p:spPr>
          <a:xfrm>
            <a:off x="4457700" y="1039170"/>
            <a:ext cx="1930138" cy="2148531"/>
          </a:xfrm>
          <a:custGeom>
            <a:avLst/>
            <a:gdLst>
              <a:gd name="connsiteX0" fmla="*/ 0 w 1930400"/>
              <a:gd name="connsiteY0" fmla="*/ 0 h 2302933"/>
              <a:gd name="connsiteX1" fmla="*/ 321733 w 1930400"/>
              <a:gd name="connsiteY1" fmla="*/ 1761066 h 2302933"/>
              <a:gd name="connsiteX2" fmla="*/ 1930400 w 1930400"/>
              <a:gd name="connsiteY2" fmla="*/ 2302933 h 2302933"/>
            </a:gdLst>
            <a:ahLst/>
            <a:cxnLst>
              <a:cxn ang="0">
                <a:pos x="connsiteX0" y="connsiteY0"/>
              </a:cxn>
              <a:cxn ang="0">
                <a:pos x="connsiteX1" y="connsiteY1"/>
              </a:cxn>
              <a:cxn ang="0">
                <a:pos x="connsiteX2" y="connsiteY2"/>
              </a:cxn>
            </a:cxnLst>
            <a:rect l="l" t="t" r="r" b="b"/>
            <a:pathLst>
              <a:path w="1930400" h="2302933">
                <a:moveTo>
                  <a:pt x="0" y="0"/>
                </a:moveTo>
                <a:cubicBezTo>
                  <a:pt x="0" y="688622"/>
                  <a:pt x="0" y="1377244"/>
                  <a:pt x="321733" y="1761066"/>
                </a:cubicBezTo>
                <a:cubicBezTo>
                  <a:pt x="643466" y="2144888"/>
                  <a:pt x="1286933" y="2223910"/>
                  <a:pt x="1930400" y="2302933"/>
                </a:cubicBezTo>
              </a:path>
            </a:pathLst>
          </a:custGeom>
          <a:ln w="57150" cmpd="sng">
            <a:solidFill>
              <a:srgbClr val="008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 name="Freeform 16"/>
          <p:cNvSpPr/>
          <p:nvPr/>
        </p:nvSpPr>
        <p:spPr>
          <a:xfrm>
            <a:off x="4978400" y="1059114"/>
            <a:ext cx="1351720" cy="1684087"/>
          </a:xfrm>
          <a:custGeom>
            <a:avLst/>
            <a:gdLst>
              <a:gd name="connsiteX0" fmla="*/ 0 w 1930400"/>
              <a:gd name="connsiteY0" fmla="*/ 0 h 2302933"/>
              <a:gd name="connsiteX1" fmla="*/ 321733 w 1930400"/>
              <a:gd name="connsiteY1" fmla="*/ 1761066 h 2302933"/>
              <a:gd name="connsiteX2" fmla="*/ 1930400 w 1930400"/>
              <a:gd name="connsiteY2" fmla="*/ 2302933 h 2302933"/>
            </a:gdLst>
            <a:ahLst/>
            <a:cxnLst>
              <a:cxn ang="0">
                <a:pos x="connsiteX0" y="connsiteY0"/>
              </a:cxn>
              <a:cxn ang="0">
                <a:pos x="connsiteX1" y="connsiteY1"/>
              </a:cxn>
              <a:cxn ang="0">
                <a:pos x="connsiteX2" y="connsiteY2"/>
              </a:cxn>
            </a:cxnLst>
            <a:rect l="l" t="t" r="r" b="b"/>
            <a:pathLst>
              <a:path w="1930400" h="2302933">
                <a:moveTo>
                  <a:pt x="0" y="0"/>
                </a:moveTo>
                <a:cubicBezTo>
                  <a:pt x="0" y="688622"/>
                  <a:pt x="0" y="1377244"/>
                  <a:pt x="321733" y="1761066"/>
                </a:cubicBezTo>
                <a:cubicBezTo>
                  <a:pt x="643466" y="2144888"/>
                  <a:pt x="1286933" y="2223910"/>
                  <a:pt x="1930400" y="2302933"/>
                </a:cubicBezTo>
              </a:path>
            </a:pathLst>
          </a:custGeom>
          <a:ln w="57150" cmpd="sng">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 name="Freeform 15"/>
          <p:cNvSpPr/>
          <p:nvPr/>
        </p:nvSpPr>
        <p:spPr>
          <a:xfrm>
            <a:off x="3964921" y="1000680"/>
            <a:ext cx="2442161" cy="2653093"/>
          </a:xfrm>
          <a:custGeom>
            <a:avLst/>
            <a:gdLst>
              <a:gd name="connsiteX0" fmla="*/ 0 w 1930400"/>
              <a:gd name="connsiteY0" fmla="*/ 0 h 2302933"/>
              <a:gd name="connsiteX1" fmla="*/ 321733 w 1930400"/>
              <a:gd name="connsiteY1" fmla="*/ 1761066 h 2302933"/>
              <a:gd name="connsiteX2" fmla="*/ 1930400 w 1930400"/>
              <a:gd name="connsiteY2" fmla="*/ 2302933 h 2302933"/>
            </a:gdLst>
            <a:ahLst/>
            <a:cxnLst>
              <a:cxn ang="0">
                <a:pos x="connsiteX0" y="connsiteY0"/>
              </a:cxn>
              <a:cxn ang="0">
                <a:pos x="connsiteX1" y="connsiteY1"/>
              </a:cxn>
              <a:cxn ang="0">
                <a:pos x="connsiteX2" y="connsiteY2"/>
              </a:cxn>
            </a:cxnLst>
            <a:rect l="l" t="t" r="r" b="b"/>
            <a:pathLst>
              <a:path w="1930400" h="2302933">
                <a:moveTo>
                  <a:pt x="0" y="0"/>
                </a:moveTo>
                <a:cubicBezTo>
                  <a:pt x="0" y="688622"/>
                  <a:pt x="0" y="1377244"/>
                  <a:pt x="321733" y="1761066"/>
                </a:cubicBezTo>
                <a:cubicBezTo>
                  <a:pt x="643466" y="2144888"/>
                  <a:pt x="1286933" y="2223910"/>
                  <a:pt x="1930400" y="2302933"/>
                </a:cubicBezTo>
              </a:path>
            </a:pathLst>
          </a:custGeom>
          <a:ln w="57150" cmpd="sng">
            <a:solidFill>
              <a:srgbClr val="0000FF"/>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39" name="Group 38"/>
          <p:cNvGrpSpPr/>
          <p:nvPr/>
        </p:nvGrpSpPr>
        <p:grpSpPr>
          <a:xfrm>
            <a:off x="519498" y="1411640"/>
            <a:ext cx="3145182" cy="2540000"/>
            <a:chOff x="519498" y="1411640"/>
            <a:chExt cx="3145182" cy="2540000"/>
          </a:xfrm>
        </p:grpSpPr>
        <p:sp>
          <p:nvSpPr>
            <p:cNvPr id="9" name="Rectangle 8"/>
            <p:cNvSpPr/>
            <p:nvPr/>
          </p:nvSpPr>
          <p:spPr>
            <a:xfrm rot="16200000">
              <a:off x="2174547" y="2461506"/>
              <a:ext cx="2540000" cy="440267"/>
            </a:xfrm>
            <a:prstGeom prst="rect">
              <a:avLst/>
            </a:prstGeom>
            <a:gradFill flip="none" rotWithShape="1">
              <a:gsLst>
                <a:gs pos="0">
                  <a:schemeClr val="tx1"/>
                </a:gs>
                <a:gs pos="100000">
                  <a:srgbClr val="FFFFFF"/>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519498" y="3078984"/>
              <a:ext cx="153923" cy="192438"/>
            </a:xfrm>
            <a:prstGeom prst="ellipse">
              <a:avLst/>
            </a:prstGeom>
            <a:solidFill>
              <a:schemeClr val="accent6">
                <a:lumMod val="75000"/>
              </a:schemeClr>
            </a:solidFill>
            <a:ln>
              <a:solidFill>
                <a:srgbClr val="F79646"/>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 </a:t>
              </a:r>
            </a:p>
          </p:txBody>
        </p:sp>
        <p:sp>
          <p:nvSpPr>
            <p:cNvPr id="18" name="Oval 17"/>
            <p:cNvSpPr/>
            <p:nvPr/>
          </p:nvSpPr>
          <p:spPr>
            <a:xfrm>
              <a:off x="3384794" y="2549721"/>
              <a:ext cx="153923" cy="192438"/>
            </a:xfrm>
            <a:prstGeom prst="ellipse">
              <a:avLst/>
            </a:prstGeom>
            <a:solidFill>
              <a:schemeClr val="accent6">
                <a:lumMod val="75000"/>
              </a:schemeClr>
            </a:solidFill>
            <a:ln>
              <a:solidFill>
                <a:srgbClr val="F79646"/>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 </a:t>
              </a:r>
            </a:p>
          </p:txBody>
        </p:sp>
        <p:cxnSp>
          <p:nvCxnSpPr>
            <p:cNvPr id="11" name="Elbow Connector 10"/>
            <p:cNvCxnSpPr>
              <a:stCxn id="15" idx="0"/>
              <a:endCxn id="18" idx="2"/>
            </p:cNvCxnSpPr>
            <p:nvPr/>
          </p:nvCxnSpPr>
          <p:spPr>
            <a:xfrm rot="5400000" flipH="1" flipV="1">
              <a:off x="1774105" y="1468295"/>
              <a:ext cx="433044" cy="2788334"/>
            </a:xfrm>
            <a:prstGeom prst="bentConnector2">
              <a:avLst/>
            </a:prstGeom>
            <a:ln>
              <a:solidFill>
                <a:srgbClr val="F79646"/>
              </a:solidFill>
              <a:tailEnd type="arrow"/>
            </a:ln>
          </p:spPr>
          <p:style>
            <a:lnRef idx="2">
              <a:schemeClr val="accent1"/>
            </a:lnRef>
            <a:fillRef idx="0">
              <a:schemeClr val="accent1"/>
            </a:fillRef>
            <a:effectRef idx="1">
              <a:schemeClr val="accent1"/>
            </a:effectRef>
            <a:fontRef idx="minor">
              <a:schemeClr val="tx1"/>
            </a:fontRef>
          </p:style>
        </p:cxnSp>
      </p:grpSp>
      <p:grpSp>
        <p:nvGrpSpPr>
          <p:cNvPr id="40" name="Group 39"/>
          <p:cNvGrpSpPr/>
          <p:nvPr/>
        </p:nvGrpSpPr>
        <p:grpSpPr>
          <a:xfrm>
            <a:off x="3681614" y="3968574"/>
            <a:ext cx="2540000" cy="2376249"/>
            <a:chOff x="3681614" y="3968573"/>
            <a:chExt cx="2540000" cy="2376249"/>
          </a:xfrm>
        </p:grpSpPr>
        <p:sp>
          <p:nvSpPr>
            <p:cNvPr id="8" name="Rectangle 7"/>
            <p:cNvSpPr/>
            <p:nvPr/>
          </p:nvSpPr>
          <p:spPr>
            <a:xfrm>
              <a:off x="3681614" y="3968573"/>
              <a:ext cx="2540000" cy="440267"/>
            </a:xfrm>
            <a:prstGeom prst="rect">
              <a:avLst/>
            </a:prstGeom>
            <a:gradFill flip="none" rotWithShape="1">
              <a:gsLst>
                <a:gs pos="0">
                  <a:schemeClr val="tx1"/>
                </a:gs>
                <a:gs pos="100000">
                  <a:srgbClr val="FFFFFF"/>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3986598" y="6152384"/>
              <a:ext cx="153923" cy="192438"/>
            </a:xfrm>
            <a:prstGeom prst="ellipse">
              <a:avLst/>
            </a:prstGeom>
            <a:solidFill>
              <a:srgbClr val="E46C0A"/>
            </a:solidFill>
            <a:ln>
              <a:solidFill>
                <a:srgbClr val="F79646"/>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 </a:t>
              </a:r>
            </a:p>
          </p:txBody>
        </p:sp>
        <p:sp>
          <p:nvSpPr>
            <p:cNvPr id="21" name="Oval 20"/>
            <p:cNvSpPr/>
            <p:nvPr/>
          </p:nvSpPr>
          <p:spPr>
            <a:xfrm>
              <a:off x="5746994" y="4061021"/>
              <a:ext cx="153923" cy="192438"/>
            </a:xfrm>
            <a:prstGeom prst="ellipse">
              <a:avLst/>
            </a:prstGeom>
            <a:solidFill>
              <a:srgbClr val="E46C0A"/>
            </a:solidFill>
            <a:ln>
              <a:solidFill>
                <a:srgbClr val="F79646"/>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 </a:t>
              </a:r>
            </a:p>
          </p:txBody>
        </p:sp>
        <p:cxnSp>
          <p:nvCxnSpPr>
            <p:cNvPr id="22" name="Elbow Connector 21"/>
            <p:cNvCxnSpPr>
              <a:stCxn id="20" idx="6"/>
              <a:endCxn id="21" idx="4"/>
            </p:cNvCxnSpPr>
            <p:nvPr/>
          </p:nvCxnSpPr>
          <p:spPr>
            <a:xfrm flipV="1">
              <a:off x="4140521" y="4253459"/>
              <a:ext cx="1683435" cy="1995144"/>
            </a:xfrm>
            <a:prstGeom prst="bentConnector2">
              <a:avLst/>
            </a:prstGeom>
            <a:ln>
              <a:solidFill>
                <a:srgbClr val="F79646"/>
              </a:solidFill>
              <a:tailEnd type="arrow"/>
            </a:ln>
          </p:spPr>
          <p:style>
            <a:lnRef idx="2">
              <a:schemeClr val="accent1"/>
            </a:lnRef>
            <a:fillRef idx="0">
              <a:schemeClr val="accent1"/>
            </a:fillRef>
            <a:effectRef idx="1">
              <a:schemeClr val="accent1"/>
            </a:effectRef>
            <a:fontRef idx="minor">
              <a:schemeClr val="tx1"/>
            </a:fontRef>
          </p:style>
        </p:cxnSp>
      </p:grpSp>
      <p:grpSp>
        <p:nvGrpSpPr>
          <p:cNvPr id="42" name="Group 41"/>
          <p:cNvGrpSpPr/>
          <p:nvPr/>
        </p:nvGrpSpPr>
        <p:grpSpPr>
          <a:xfrm>
            <a:off x="3538717" y="2575121"/>
            <a:ext cx="2362200" cy="1485900"/>
            <a:chOff x="3538717" y="2575121"/>
            <a:chExt cx="2362200" cy="1485900"/>
          </a:xfrm>
          <a:solidFill>
            <a:srgbClr val="E46C0A"/>
          </a:solidFill>
        </p:grpSpPr>
        <p:cxnSp>
          <p:nvCxnSpPr>
            <p:cNvPr id="30" name="Elbow Connector 29"/>
            <p:cNvCxnSpPr>
              <a:stCxn id="18" idx="6"/>
              <a:endCxn id="21" idx="0"/>
            </p:cNvCxnSpPr>
            <p:nvPr/>
          </p:nvCxnSpPr>
          <p:spPr>
            <a:xfrm>
              <a:off x="3538717" y="2645940"/>
              <a:ext cx="2285239" cy="1415081"/>
            </a:xfrm>
            <a:prstGeom prst="bentConnector2">
              <a:avLst/>
            </a:prstGeom>
            <a:grpFill/>
            <a:ln>
              <a:solidFill>
                <a:srgbClr val="F79646"/>
              </a:solidFill>
            </a:ln>
          </p:spPr>
          <p:style>
            <a:lnRef idx="2">
              <a:schemeClr val="accent1"/>
            </a:lnRef>
            <a:fillRef idx="0">
              <a:schemeClr val="accent1"/>
            </a:fillRef>
            <a:effectRef idx="1">
              <a:schemeClr val="accent1"/>
            </a:effectRef>
            <a:fontRef idx="minor">
              <a:schemeClr val="tx1"/>
            </a:fontRef>
          </p:style>
        </p:cxnSp>
        <p:sp>
          <p:nvSpPr>
            <p:cNvPr id="31" name="Oval 30"/>
            <p:cNvSpPr/>
            <p:nvPr/>
          </p:nvSpPr>
          <p:spPr>
            <a:xfrm>
              <a:off x="5746994" y="2575121"/>
              <a:ext cx="153923" cy="192438"/>
            </a:xfrm>
            <a:prstGeom prst="ellipse">
              <a:avLst/>
            </a:prstGeom>
            <a:grpFill/>
            <a:ln>
              <a:solidFill>
                <a:srgbClr val="F79646"/>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 </a:t>
              </a:r>
            </a:p>
          </p:txBody>
        </p:sp>
      </p:grpSp>
      <p:pic>
        <p:nvPicPr>
          <p:cNvPr id="55" name="Picture 54" descr="DualEnergy_PseudoColor.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32500" y="82055"/>
            <a:ext cx="3060438" cy="2258252"/>
          </a:xfrm>
          <a:prstGeom prst="rect">
            <a:avLst/>
          </a:prstGeom>
        </p:spPr>
      </p:pic>
      <p:grpSp>
        <p:nvGrpSpPr>
          <p:cNvPr id="43" name="Group 42"/>
          <p:cNvGrpSpPr/>
          <p:nvPr/>
        </p:nvGrpSpPr>
        <p:grpSpPr>
          <a:xfrm>
            <a:off x="5878375" y="1698821"/>
            <a:ext cx="721042" cy="904482"/>
            <a:chOff x="5878375" y="1698821"/>
            <a:chExt cx="721042" cy="904482"/>
          </a:xfrm>
        </p:grpSpPr>
        <p:sp>
          <p:nvSpPr>
            <p:cNvPr id="34" name="Oval 33"/>
            <p:cNvSpPr/>
            <p:nvPr/>
          </p:nvSpPr>
          <p:spPr>
            <a:xfrm>
              <a:off x="6445494" y="1698821"/>
              <a:ext cx="153923" cy="192438"/>
            </a:xfrm>
            <a:prstGeom prst="ellipse">
              <a:avLst/>
            </a:prstGeom>
            <a:solidFill>
              <a:srgbClr val="E46C0A"/>
            </a:solidFill>
            <a:ln>
              <a:solidFill>
                <a:srgbClr val="F79646"/>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 </a:t>
              </a:r>
            </a:p>
          </p:txBody>
        </p:sp>
        <p:cxnSp>
          <p:nvCxnSpPr>
            <p:cNvPr id="36" name="Straight Arrow Connector 35"/>
            <p:cNvCxnSpPr>
              <a:stCxn id="31" idx="7"/>
              <a:endCxn id="34" idx="3"/>
            </p:cNvCxnSpPr>
            <p:nvPr/>
          </p:nvCxnSpPr>
          <p:spPr>
            <a:xfrm flipV="1">
              <a:off x="5878375" y="1863077"/>
              <a:ext cx="589661" cy="740226"/>
            </a:xfrm>
            <a:prstGeom prst="straightConnector1">
              <a:avLst/>
            </a:prstGeom>
            <a:ln>
              <a:solidFill>
                <a:srgbClr val="F79646"/>
              </a:solidFill>
              <a:tailEnd type="arrow"/>
            </a:ln>
          </p:spPr>
          <p:style>
            <a:lnRef idx="2">
              <a:schemeClr val="accent1"/>
            </a:lnRef>
            <a:fillRef idx="0">
              <a:schemeClr val="accent1"/>
            </a:fillRef>
            <a:effectRef idx="1">
              <a:schemeClr val="accent1"/>
            </a:effectRef>
            <a:fontRef idx="minor">
              <a:schemeClr val="tx1"/>
            </a:fontRef>
          </p:style>
        </p:cxnSp>
      </p:grpSp>
      <p:grpSp>
        <p:nvGrpSpPr>
          <p:cNvPr id="23" name="Group 22"/>
          <p:cNvGrpSpPr/>
          <p:nvPr/>
        </p:nvGrpSpPr>
        <p:grpSpPr>
          <a:xfrm>
            <a:off x="456000" y="466922"/>
            <a:ext cx="6130719" cy="4773001"/>
            <a:chOff x="455998" y="466921"/>
            <a:chExt cx="6130719" cy="4773001"/>
          </a:xfrm>
          <a:solidFill>
            <a:srgbClr val="3366FF"/>
          </a:solidFill>
        </p:grpSpPr>
        <p:sp>
          <p:nvSpPr>
            <p:cNvPr id="44" name="Oval 43"/>
            <p:cNvSpPr/>
            <p:nvPr/>
          </p:nvSpPr>
          <p:spPr>
            <a:xfrm>
              <a:off x="455998" y="1986784"/>
              <a:ext cx="153923" cy="192438"/>
            </a:xfrm>
            <a:prstGeom prst="ellipse">
              <a:avLst/>
            </a:prstGeom>
            <a:grpFill/>
            <a:ln>
              <a:solidFill>
                <a:srgbClr val="3366FF"/>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 </a:t>
              </a:r>
            </a:p>
          </p:txBody>
        </p:sp>
        <p:sp>
          <p:nvSpPr>
            <p:cNvPr id="45" name="Oval 44"/>
            <p:cNvSpPr/>
            <p:nvPr/>
          </p:nvSpPr>
          <p:spPr>
            <a:xfrm>
              <a:off x="3384794" y="3146621"/>
              <a:ext cx="153923" cy="192438"/>
            </a:xfrm>
            <a:prstGeom prst="ellipse">
              <a:avLst/>
            </a:prstGeom>
            <a:grpFill/>
            <a:ln>
              <a:solidFill>
                <a:srgbClr val="3366FF"/>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 </a:t>
              </a:r>
            </a:p>
          </p:txBody>
        </p:sp>
        <p:cxnSp>
          <p:nvCxnSpPr>
            <p:cNvPr id="46" name="Elbow Connector 45"/>
            <p:cNvCxnSpPr>
              <a:stCxn id="44" idx="6"/>
              <a:endCxn id="45" idx="2"/>
            </p:cNvCxnSpPr>
            <p:nvPr/>
          </p:nvCxnSpPr>
          <p:spPr>
            <a:xfrm>
              <a:off x="609921" y="2083003"/>
              <a:ext cx="2774873" cy="1159837"/>
            </a:xfrm>
            <a:prstGeom prst="bentConnector3">
              <a:avLst>
                <a:gd name="adj1" fmla="val 50000"/>
              </a:avLst>
            </a:prstGeom>
            <a:grpFill/>
            <a:ln>
              <a:solidFill>
                <a:srgbClr val="3366FF"/>
              </a:solidFill>
              <a:tailEnd type="arrow"/>
            </a:ln>
          </p:spPr>
          <p:style>
            <a:lnRef idx="2">
              <a:schemeClr val="accent1"/>
            </a:lnRef>
            <a:fillRef idx="0">
              <a:schemeClr val="accent1"/>
            </a:fillRef>
            <a:effectRef idx="1">
              <a:schemeClr val="accent1"/>
            </a:effectRef>
            <a:fontRef idx="minor">
              <a:schemeClr val="tx1"/>
            </a:fontRef>
          </p:style>
        </p:cxnSp>
        <p:sp>
          <p:nvSpPr>
            <p:cNvPr id="47" name="Oval 46"/>
            <p:cNvSpPr/>
            <p:nvPr/>
          </p:nvSpPr>
          <p:spPr>
            <a:xfrm>
              <a:off x="3935798" y="5047484"/>
              <a:ext cx="153923" cy="192438"/>
            </a:xfrm>
            <a:prstGeom prst="ellipse">
              <a:avLst/>
            </a:prstGeom>
            <a:grpFill/>
            <a:ln>
              <a:solidFill>
                <a:srgbClr val="3366FF"/>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 </a:t>
              </a:r>
            </a:p>
          </p:txBody>
        </p:sp>
        <p:sp>
          <p:nvSpPr>
            <p:cNvPr id="48" name="Oval 47"/>
            <p:cNvSpPr/>
            <p:nvPr/>
          </p:nvSpPr>
          <p:spPr>
            <a:xfrm>
              <a:off x="4565894" y="4061021"/>
              <a:ext cx="153923" cy="192438"/>
            </a:xfrm>
            <a:prstGeom prst="ellipse">
              <a:avLst/>
            </a:prstGeom>
            <a:grpFill/>
            <a:ln>
              <a:solidFill>
                <a:srgbClr val="3366FF"/>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 </a:t>
              </a:r>
            </a:p>
          </p:txBody>
        </p:sp>
        <p:cxnSp>
          <p:nvCxnSpPr>
            <p:cNvPr id="49" name="Elbow Connector 48"/>
            <p:cNvCxnSpPr>
              <a:stCxn id="47" idx="0"/>
              <a:endCxn id="48" idx="4"/>
            </p:cNvCxnSpPr>
            <p:nvPr/>
          </p:nvCxnSpPr>
          <p:spPr>
            <a:xfrm rot="5400000" flipH="1" flipV="1">
              <a:off x="3930796" y="4335424"/>
              <a:ext cx="794025" cy="630096"/>
            </a:xfrm>
            <a:prstGeom prst="bentConnector3">
              <a:avLst>
                <a:gd name="adj1" fmla="val 50000"/>
              </a:avLst>
            </a:prstGeom>
            <a:grpFill/>
            <a:ln>
              <a:solidFill>
                <a:srgbClr val="3366FF"/>
              </a:solidFill>
              <a:tailEnd type="arrow"/>
            </a:ln>
          </p:spPr>
          <p:style>
            <a:lnRef idx="2">
              <a:schemeClr val="accent1"/>
            </a:lnRef>
            <a:fillRef idx="0">
              <a:schemeClr val="accent1"/>
            </a:fillRef>
            <a:effectRef idx="1">
              <a:schemeClr val="accent1"/>
            </a:effectRef>
            <a:fontRef idx="minor">
              <a:schemeClr val="tx1"/>
            </a:fontRef>
          </p:style>
        </p:cxnSp>
        <p:cxnSp>
          <p:nvCxnSpPr>
            <p:cNvPr id="50" name="Elbow Connector 49"/>
            <p:cNvCxnSpPr>
              <a:stCxn id="45" idx="6"/>
              <a:endCxn id="48" idx="0"/>
            </p:cNvCxnSpPr>
            <p:nvPr/>
          </p:nvCxnSpPr>
          <p:spPr>
            <a:xfrm>
              <a:off x="3538717" y="3242840"/>
              <a:ext cx="1104139" cy="818181"/>
            </a:xfrm>
            <a:prstGeom prst="bentConnector2">
              <a:avLst/>
            </a:prstGeom>
            <a:grpFill/>
            <a:ln>
              <a:solidFill>
                <a:srgbClr val="3366FF"/>
              </a:solidFill>
            </a:ln>
          </p:spPr>
          <p:style>
            <a:lnRef idx="2">
              <a:schemeClr val="accent1"/>
            </a:lnRef>
            <a:fillRef idx="0">
              <a:schemeClr val="accent1"/>
            </a:fillRef>
            <a:effectRef idx="1">
              <a:schemeClr val="accent1"/>
            </a:effectRef>
            <a:fontRef idx="minor">
              <a:schemeClr val="tx1"/>
            </a:fontRef>
          </p:style>
        </p:cxnSp>
        <p:sp>
          <p:nvSpPr>
            <p:cNvPr id="51" name="Oval 50"/>
            <p:cNvSpPr/>
            <p:nvPr/>
          </p:nvSpPr>
          <p:spPr>
            <a:xfrm>
              <a:off x="4565894" y="3172021"/>
              <a:ext cx="153923" cy="192438"/>
            </a:xfrm>
            <a:prstGeom prst="ellipse">
              <a:avLst/>
            </a:prstGeom>
            <a:grpFill/>
            <a:ln>
              <a:solidFill>
                <a:srgbClr val="3366FF"/>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 </a:t>
              </a:r>
            </a:p>
          </p:txBody>
        </p:sp>
        <p:cxnSp>
          <p:nvCxnSpPr>
            <p:cNvPr id="52" name="Straight Arrow Connector 51"/>
            <p:cNvCxnSpPr>
              <a:stCxn id="51" idx="7"/>
            </p:cNvCxnSpPr>
            <p:nvPr/>
          </p:nvCxnSpPr>
          <p:spPr>
            <a:xfrm flipV="1">
              <a:off x="4697275" y="660400"/>
              <a:ext cx="1716225" cy="2539803"/>
            </a:xfrm>
            <a:prstGeom prst="straightConnector1">
              <a:avLst/>
            </a:prstGeom>
            <a:grpFill/>
            <a:ln>
              <a:solidFill>
                <a:srgbClr val="3366FF"/>
              </a:solidFill>
              <a:tailEnd type="arrow"/>
            </a:ln>
          </p:spPr>
          <p:style>
            <a:lnRef idx="2">
              <a:schemeClr val="accent1"/>
            </a:lnRef>
            <a:fillRef idx="0">
              <a:schemeClr val="accent1"/>
            </a:fillRef>
            <a:effectRef idx="1">
              <a:schemeClr val="accent1"/>
            </a:effectRef>
            <a:fontRef idx="minor">
              <a:schemeClr val="tx1"/>
            </a:fontRef>
          </p:style>
        </p:cxnSp>
        <p:sp>
          <p:nvSpPr>
            <p:cNvPr id="54" name="Oval 53"/>
            <p:cNvSpPr/>
            <p:nvPr/>
          </p:nvSpPr>
          <p:spPr>
            <a:xfrm>
              <a:off x="6432794" y="466921"/>
              <a:ext cx="153923" cy="192438"/>
            </a:xfrm>
            <a:prstGeom prst="ellipse">
              <a:avLst/>
            </a:prstGeom>
            <a:grpFill/>
            <a:ln>
              <a:solidFill>
                <a:srgbClr val="3366FF"/>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 </a:t>
              </a:r>
            </a:p>
          </p:txBody>
        </p:sp>
      </p:grpSp>
      <p:grpSp>
        <p:nvGrpSpPr>
          <p:cNvPr id="67" name="Group 66"/>
          <p:cNvGrpSpPr/>
          <p:nvPr/>
        </p:nvGrpSpPr>
        <p:grpSpPr>
          <a:xfrm rot="16200000">
            <a:off x="846808" y="950032"/>
            <a:ext cx="4958835" cy="6572733"/>
            <a:chOff x="-213358" y="-1848259"/>
            <a:chExt cx="4958835" cy="6572733"/>
          </a:xfrm>
        </p:grpSpPr>
        <p:grpSp>
          <p:nvGrpSpPr>
            <p:cNvPr id="68" name="Group 67"/>
            <p:cNvGrpSpPr/>
            <p:nvPr/>
          </p:nvGrpSpPr>
          <p:grpSpPr>
            <a:xfrm>
              <a:off x="-213358" y="1716203"/>
              <a:ext cx="636693" cy="637530"/>
              <a:chOff x="-213358" y="1716203"/>
              <a:chExt cx="636693" cy="637530"/>
            </a:xfrm>
          </p:grpSpPr>
          <p:cxnSp>
            <p:nvCxnSpPr>
              <p:cNvPr id="79" name="Straight Arrow Connector 78"/>
              <p:cNvCxnSpPr/>
              <p:nvPr/>
            </p:nvCxnSpPr>
            <p:spPr>
              <a:xfrm>
                <a:off x="-186265" y="1744136"/>
                <a:ext cx="609600" cy="0"/>
              </a:xfrm>
              <a:prstGeom prst="straightConnector1">
                <a:avLst/>
              </a:prstGeom>
              <a:ln>
                <a:solidFill>
                  <a:schemeClr val="tx1">
                    <a:lumMod val="50000"/>
                    <a:lumOff val="5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80" name="Straight Arrow Connector 79"/>
              <p:cNvCxnSpPr/>
              <p:nvPr/>
            </p:nvCxnSpPr>
            <p:spPr>
              <a:xfrm rot="5400000">
                <a:off x="-474123" y="2048933"/>
                <a:ext cx="609600" cy="0"/>
              </a:xfrm>
              <a:prstGeom prst="straightConnector1">
                <a:avLst/>
              </a:prstGeom>
              <a:ln>
                <a:solidFill>
                  <a:schemeClr val="tx1">
                    <a:lumMod val="50000"/>
                    <a:lumOff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81" name="TextBox 80"/>
              <p:cNvSpPr txBox="1"/>
              <p:nvPr/>
            </p:nvSpPr>
            <p:spPr>
              <a:xfrm rot="5400000">
                <a:off x="50799" y="1706037"/>
                <a:ext cx="348999" cy="369332"/>
              </a:xfrm>
              <a:prstGeom prst="rect">
                <a:avLst/>
              </a:prstGeom>
              <a:noFill/>
            </p:spPr>
            <p:txBody>
              <a:bodyPr wrap="none" rtlCol="0">
                <a:spAutoFit/>
              </a:bodyPr>
              <a:lstStyle/>
              <a:p>
                <a:r>
                  <a:rPr lang="en-US" i="1" dirty="0">
                    <a:latin typeface="Times"/>
                    <a:cs typeface="Times"/>
                  </a:rPr>
                  <a:t>v</a:t>
                </a:r>
              </a:p>
            </p:txBody>
          </p:sp>
          <p:sp>
            <p:nvSpPr>
              <p:cNvPr id="82" name="TextBox 81"/>
              <p:cNvSpPr txBox="1"/>
              <p:nvPr/>
            </p:nvSpPr>
            <p:spPr>
              <a:xfrm rot="5400000">
                <a:off x="-209673" y="1903015"/>
                <a:ext cx="361961" cy="369332"/>
              </a:xfrm>
              <a:prstGeom prst="rect">
                <a:avLst/>
              </a:prstGeom>
              <a:noFill/>
            </p:spPr>
            <p:txBody>
              <a:bodyPr wrap="none" rtlCol="0">
                <a:spAutoFit/>
              </a:bodyPr>
              <a:lstStyle/>
              <a:p>
                <a:r>
                  <a:rPr lang="en-US" i="1" dirty="0">
                    <a:latin typeface="Times"/>
                    <a:cs typeface="Times"/>
                  </a:rPr>
                  <a:t>u</a:t>
                </a:r>
              </a:p>
            </p:txBody>
          </p:sp>
        </p:grpSp>
        <p:grpSp>
          <p:nvGrpSpPr>
            <p:cNvPr id="69" name="Group 68"/>
            <p:cNvGrpSpPr/>
            <p:nvPr/>
          </p:nvGrpSpPr>
          <p:grpSpPr>
            <a:xfrm>
              <a:off x="4108716" y="4086876"/>
              <a:ext cx="636761" cy="637598"/>
              <a:chOff x="3143516" y="3968343"/>
              <a:chExt cx="636761" cy="637598"/>
            </a:xfrm>
          </p:grpSpPr>
          <p:cxnSp>
            <p:nvCxnSpPr>
              <p:cNvPr id="75" name="Straight Arrow Connector 74"/>
              <p:cNvCxnSpPr/>
              <p:nvPr/>
            </p:nvCxnSpPr>
            <p:spPr>
              <a:xfrm>
                <a:off x="3170677" y="3996380"/>
                <a:ext cx="609600" cy="0"/>
              </a:xfrm>
              <a:prstGeom prst="straightConnector1">
                <a:avLst/>
              </a:prstGeom>
              <a:ln>
                <a:solidFill>
                  <a:schemeClr val="tx1">
                    <a:lumMod val="50000"/>
                    <a:lumOff val="5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76" name="Straight Arrow Connector 75"/>
              <p:cNvCxnSpPr/>
              <p:nvPr/>
            </p:nvCxnSpPr>
            <p:spPr>
              <a:xfrm rot="5400000">
                <a:off x="2882812" y="4301141"/>
                <a:ext cx="609600" cy="0"/>
              </a:xfrm>
              <a:prstGeom prst="straightConnector1">
                <a:avLst/>
              </a:prstGeom>
              <a:ln>
                <a:solidFill>
                  <a:schemeClr val="tx1">
                    <a:lumMod val="50000"/>
                    <a:lumOff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77" name="TextBox 76"/>
              <p:cNvSpPr txBox="1"/>
              <p:nvPr/>
            </p:nvSpPr>
            <p:spPr>
              <a:xfrm rot="5400000">
                <a:off x="3407798" y="3958177"/>
                <a:ext cx="348999" cy="369332"/>
              </a:xfrm>
              <a:prstGeom prst="rect">
                <a:avLst/>
              </a:prstGeom>
              <a:noFill/>
            </p:spPr>
            <p:txBody>
              <a:bodyPr wrap="none" rtlCol="0">
                <a:spAutoFit/>
              </a:bodyPr>
              <a:lstStyle/>
              <a:p>
                <a:r>
                  <a:rPr lang="en-US" i="1" dirty="0">
                    <a:latin typeface="Times"/>
                    <a:cs typeface="Times"/>
                  </a:rPr>
                  <a:t>v</a:t>
                </a:r>
              </a:p>
            </p:txBody>
          </p:sp>
          <p:sp>
            <p:nvSpPr>
              <p:cNvPr id="78" name="TextBox 77"/>
              <p:cNvSpPr txBox="1"/>
              <p:nvPr/>
            </p:nvSpPr>
            <p:spPr>
              <a:xfrm rot="5400000">
                <a:off x="3147201" y="4155247"/>
                <a:ext cx="361961" cy="369332"/>
              </a:xfrm>
              <a:prstGeom prst="rect">
                <a:avLst/>
              </a:prstGeom>
              <a:noFill/>
            </p:spPr>
            <p:txBody>
              <a:bodyPr wrap="none" rtlCol="0">
                <a:spAutoFit/>
              </a:bodyPr>
              <a:lstStyle/>
              <a:p>
                <a:r>
                  <a:rPr lang="en-US" i="1" dirty="0">
                    <a:latin typeface="Times"/>
                    <a:cs typeface="Times"/>
                  </a:rPr>
                  <a:t>u</a:t>
                </a:r>
              </a:p>
            </p:txBody>
          </p:sp>
        </p:grpSp>
        <p:grpSp>
          <p:nvGrpSpPr>
            <p:cNvPr id="70" name="Group 69"/>
            <p:cNvGrpSpPr/>
            <p:nvPr/>
          </p:nvGrpSpPr>
          <p:grpSpPr>
            <a:xfrm>
              <a:off x="2682243" y="-1848259"/>
              <a:ext cx="636693" cy="637552"/>
              <a:chOff x="2953176" y="-2627193"/>
              <a:chExt cx="636693" cy="637552"/>
            </a:xfrm>
          </p:grpSpPr>
          <p:cxnSp>
            <p:nvCxnSpPr>
              <p:cNvPr id="71" name="Straight Arrow Connector 70"/>
              <p:cNvCxnSpPr/>
              <p:nvPr/>
            </p:nvCxnSpPr>
            <p:spPr>
              <a:xfrm>
                <a:off x="2980269" y="-2599263"/>
                <a:ext cx="609600" cy="0"/>
              </a:xfrm>
              <a:prstGeom prst="straightConnector1">
                <a:avLst/>
              </a:prstGeom>
              <a:ln>
                <a:solidFill>
                  <a:schemeClr val="tx1">
                    <a:lumMod val="50000"/>
                    <a:lumOff val="5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72" name="Straight Arrow Connector 71"/>
              <p:cNvCxnSpPr/>
              <p:nvPr/>
            </p:nvCxnSpPr>
            <p:spPr>
              <a:xfrm rot="5400000">
                <a:off x="2692411" y="-2294441"/>
                <a:ext cx="609600" cy="0"/>
              </a:xfrm>
              <a:prstGeom prst="straightConnector1">
                <a:avLst/>
              </a:prstGeom>
              <a:ln>
                <a:solidFill>
                  <a:schemeClr val="tx1">
                    <a:lumMod val="50000"/>
                    <a:lumOff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73" name="TextBox 72"/>
              <p:cNvSpPr txBox="1"/>
              <p:nvPr/>
            </p:nvSpPr>
            <p:spPr>
              <a:xfrm rot="5400000">
                <a:off x="3217337" y="-2637359"/>
                <a:ext cx="348999" cy="369332"/>
              </a:xfrm>
              <a:prstGeom prst="rect">
                <a:avLst/>
              </a:prstGeom>
              <a:noFill/>
            </p:spPr>
            <p:txBody>
              <a:bodyPr wrap="none" rtlCol="0">
                <a:spAutoFit/>
              </a:bodyPr>
              <a:lstStyle/>
              <a:p>
                <a:r>
                  <a:rPr lang="en-US" i="1" dirty="0">
                    <a:latin typeface="Times"/>
                    <a:cs typeface="Times"/>
                  </a:rPr>
                  <a:t>v</a:t>
                </a:r>
              </a:p>
            </p:txBody>
          </p:sp>
          <p:sp>
            <p:nvSpPr>
              <p:cNvPr id="74" name="TextBox 73"/>
              <p:cNvSpPr txBox="1"/>
              <p:nvPr/>
            </p:nvSpPr>
            <p:spPr>
              <a:xfrm rot="5400000">
                <a:off x="2956861" y="-2440341"/>
                <a:ext cx="361961" cy="369332"/>
              </a:xfrm>
              <a:prstGeom prst="rect">
                <a:avLst/>
              </a:prstGeom>
              <a:noFill/>
            </p:spPr>
            <p:txBody>
              <a:bodyPr wrap="none" rtlCol="0">
                <a:spAutoFit/>
              </a:bodyPr>
              <a:lstStyle/>
              <a:p>
                <a:r>
                  <a:rPr lang="en-US" i="1" dirty="0">
                    <a:latin typeface="Times"/>
                    <a:cs typeface="Times"/>
                  </a:rPr>
                  <a:t>u</a:t>
                </a:r>
              </a:p>
            </p:txBody>
          </p:sp>
        </p:grpSp>
      </p:grpSp>
    </p:spTree>
    <p:extLst>
      <p:ext uri="{BB962C8B-B14F-4D97-AF65-F5344CB8AC3E}">
        <p14:creationId xmlns:p14="http://schemas.microsoft.com/office/powerpoint/2010/main" val="404336175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1" presetClass="entr" presetSubtype="1" fill="hold" nodeType="click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wheel(1)">
                                      <p:cBhvr>
                                        <p:cTn id="15" dur="2000"/>
                                        <p:tgtEl>
                                          <p:spTgt spid="39"/>
                                        </p:tgtEl>
                                      </p:cBhvr>
                                    </p:animEffect>
                                  </p:childTnLst>
                                </p:cTn>
                              </p:par>
                            </p:childTnLst>
                          </p:cTn>
                        </p:par>
                      </p:childTnLst>
                    </p:cTn>
                  </p:par>
                  <p:par>
                    <p:cTn id="16" fill="hold">
                      <p:stCondLst>
                        <p:cond delay="indefinite"/>
                      </p:stCondLst>
                      <p:childTnLst>
                        <p:par>
                          <p:cTn id="17" fill="hold">
                            <p:stCondLst>
                              <p:cond delay="0"/>
                            </p:stCondLst>
                            <p:childTnLst>
                              <p:par>
                                <p:cTn id="18" presetID="21" presetClass="entr" presetSubtype="1" fill="hold" nodeType="clickEffect">
                                  <p:stCondLst>
                                    <p:cond delay="0"/>
                                  </p:stCondLst>
                                  <p:childTnLst>
                                    <p:set>
                                      <p:cBhvr>
                                        <p:cTn id="19" dur="1" fill="hold">
                                          <p:stCondLst>
                                            <p:cond delay="0"/>
                                          </p:stCondLst>
                                        </p:cTn>
                                        <p:tgtEl>
                                          <p:spTgt spid="40"/>
                                        </p:tgtEl>
                                        <p:attrNameLst>
                                          <p:attrName>style.visibility</p:attrName>
                                        </p:attrNameLst>
                                      </p:cBhvr>
                                      <p:to>
                                        <p:strVal val="visible"/>
                                      </p:to>
                                    </p:set>
                                    <p:animEffect transition="in" filter="wheel(1)">
                                      <p:cBhvr>
                                        <p:cTn id="20" dur="2000"/>
                                        <p:tgtEl>
                                          <p:spTgt spid="40"/>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9" presetClass="entr" presetSubtype="0" fill="hold" nodeType="clickEffect">
                                  <p:stCondLst>
                                    <p:cond delay="0"/>
                                  </p:stCondLst>
                                  <p:childTnLst>
                                    <p:set>
                                      <p:cBhvr>
                                        <p:cTn id="40" dur="1" fill="hold">
                                          <p:stCondLst>
                                            <p:cond delay="0"/>
                                          </p:stCondLst>
                                        </p:cTn>
                                        <p:tgtEl>
                                          <p:spTgt spid="43"/>
                                        </p:tgtEl>
                                        <p:attrNameLst>
                                          <p:attrName>style.visibility</p:attrName>
                                        </p:attrNameLst>
                                      </p:cBhvr>
                                      <p:to>
                                        <p:strVal val="visible"/>
                                      </p:to>
                                    </p:set>
                                    <p:animEffect transition="in" filter="dissolve">
                                      <p:cBhvr>
                                        <p:cTn id="41" dur="500"/>
                                        <p:tgtEl>
                                          <p:spTgt spid="43"/>
                                        </p:tgtEl>
                                      </p:cBhvr>
                                    </p:animEffec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nodeType="clickEffect">
                                  <p:stCondLst>
                                    <p:cond delay="0"/>
                                  </p:stCondLst>
                                  <p:childTnLst>
                                    <p:set>
                                      <p:cBhvr>
                                        <p:cTn id="45" dur="1" fill="hold">
                                          <p:stCondLst>
                                            <p:cond delay="0"/>
                                          </p:stCondLst>
                                        </p:cTn>
                                        <p:tgtEl>
                                          <p:spTgt spid="23"/>
                                        </p:tgtEl>
                                        <p:attrNameLst>
                                          <p:attrName>style.visibility</p:attrName>
                                        </p:attrNameLst>
                                      </p:cBhvr>
                                      <p:to>
                                        <p:strVal val="visible"/>
                                      </p:to>
                                    </p:set>
                                  </p:childTnLst>
                                </p:cTn>
                              </p:par>
                              <p:par>
                                <p:cTn id="46" presetID="1" presetClass="entr" presetSubtype="0" fill="hold" grpId="0" nodeType="withEffect">
                                  <p:stCondLst>
                                    <p:cond delay="0"/>
                                  </p:stCondLst>
                                  <p:childTnLst>
                                    <p:set>
                                      <p:cBhvr>
                                        <p:cTn id="47" dur="1" fill="hold">
                                          <p:stCondLst>
                                            <p:cond delay="0"/>
                                          </p:stCondLst>
                                        </p:cTn>
                                        <p:tgtEl>
                                          <p:spTgt spid="12"/>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nodeType="clickEffect">
                                  <p:stCondLst>
                                    <p:cond delay="0"/>
                                  </p:stCondLst>
                                  <p:childTnLst>
                                    <p:set>
                                      <p:cBhvr>
                                        <p:cTn id="51" dur="1" fill="hold">
                                          <p:stCondLst>
                                            <p:cond delay="0"/>
                                          </p:stCondLst>
                                        </p:cTn>
                                        <p:tgtEl>
                                          <p:spTgt spid="55"/>
                                        </p:tgtEl>
                                        <p:attrNameLst>
                                          <p:attrName>style.visibility</p:attrName>
                                        </p:attrNameLst>
                                      </p:cBhvr>
                                      <p:to>
                                        <p:strVal val="visible"/>
                                      </p:to>
                                    </p:set>
                                  </p:childTnLst>
                                </p:cTn>
                              </p:par>
                              <p:par>
                                <p:cTn id="52" presetID="1" presetClass="entr" presetSubtype="0" fill="hold" grpId="0" nodeType="withEffect">
                                  <p:stCondLst>
                                    <p:cond delay="0"/>
                                  </p:stCondLst>
                                  <p:childTnLst>
                                    <p:set>
                                      <p:cBhvr>
                                        <p:cTn id="53"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16" grpId="0" animBg="1"/>
      <p:bldP spid="17" grpId="0" animBg="1"/>
      <p:bldP spid="12"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Text Box 2"/>
          <p:cNvSpPr txBox="1">
            <a:spLocks noChangeArrowheads="1"/>
          </p:cNvSpPr>
          <p:nvPr/>
        </p:nvSpPr>
        <p:spPr bwMode="auto">
          <a:xfrm>
            <a:off x="176213" y="76200"/>
            <a:ext cx="1265237"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Rayos X ]</a:t>
            </a:r>
            <a:endParaRPr lang="en-US">
              <a:solidFill>
                <a:srgbClr val="3333CC"/>
              </a:solidFill>
            </a:endParaRPr>
          </a:p>
        </p:txBody>
      </p:sp>
      <p:pic>
        <p:nvPicPr>
          <p:cNvPr id="75779" name="Picture 8"/>
          <p:cNvPicPr>
            <a:picLocks noChangeAspect="1" noChangeArrowheads="1"/>
          </p:cNvPicPr>
          <p:nvPr/>
        </p:nvPicPr>
        <p:blipFill>
          <a:blip r:embed="rId3"/>
          <a:srcRect/>
          <a:stretch>
            <a:fillRect/>
          </a:stretch>
        </p:blipFill>
        <p:spPr bwMode="auto">
          <a:xfrm>
            <a:off x="2578100" y="823913"/>
            <a:ext cx="3721100" cy="5500687"/>
          </a:xfrm>
          <a:prstGeom prst="rect">
            <a:avLst/>
          </a:prstGeom>
          <a:noFill/>
          <a:ln w="9525">
            <a:noFill/>
            <a:miter lim="800000"/>
            <a:headEnd/>
            <a:tailEnd/>
          </a:ln>
        </p:spPr>
      </p:pic>
      <p:sp>
        <p:nvSpPr>
          <p:cNvPr id="75780" name="Rectangle 9"/>
          <p:cNvSpPr>
            <a:spLocks/>
          </p:cNvSpPr>
          <p:nvPr/>
        </p:nvSpPr>
        <p:spPr bwMode="auto">
          <a:xfrm>
            <a:off x="165100" y="952500"/>
            <a:ext cx="2317750" cy="304800"/>
          </a:xfrm>
          <a:prstGeom prst="rect">
            <a:avLst/>
          </a:prstGeom>
          <a:noFill/>
          <a:ln w="9525">
            <a:noFill/>
            <a:miter lim="800000"/>
            <a:headEnd/>
            <a:tailEnd/>
          </a:ln>
        </p:spPr>
        <p:txBody>
          <a:bodyPr wrap="none" lIns="0" tIns="0" rIns="0" bIns="0" anchor="b">
            <a:prstTxWarp prst="textNoShape">
              <a:avLst/>
            </a:prstTxWarp>
            <a:spAutoFit/>
          </a:bodyPr>
          <a:lstStyle/>
          <a:p>
            <a:r>
              <a:rPr lang="en-US" sz="2000">
                <a:sym typeface="Helvetica Neue Light" charset="0"/>
              </a:rPr>
              <a:t>Radiografía de torax</a:t>
            </a:r>
          </a:p>
        </p:txBody>
      </p:sp>
      <p:sp>
        <p:nvSpPr>
          <p:cNvPr id="75781" name="Rectangle 10"/>
          <p:cNvSpPr>
            <a:spLocks/>
          </p:cNvSpPr>
          <p:nvPr/>
        </p:nvSpPr>
        <p:spPr bwMode="auto">
          <a:xfrm>
            <a:off x="190500" y="2413000"/>
            <a:ext cx="2206625" cy="304800"/>
          </a:xfrm>
          <a:prstGeom prst="rect">
            <a:avLst/>
          </a:prstGeom>
          <a:noFill/>
          <a:ln w="9525">
            <a:noFill/>
            <a:miter lim="800000"/>
            <a:headEnd/>
            <a:tailEnd/>
          </a:ln>
        </p:spPr>
        <p:txBody>
          <a:bodyPr wrap="none" lIns="0" tIns="0" rIns="0" bIns="0" anchor="b">
            <a:prstTxWarp prst="textNoShape">
              <a:avLst/>
            </a:prstTxWarp>
            <a:spAutoFit/>
          </a:bodyPr>
          <a:lstStyle/>
          <a:p>
            <a:r>
              <a:rPr lang="en-US" sz="2000">
                <a:sym typeface="Helvetica Neue Light" charset="0"/>
              </a:rPr>
              <a:t>Angiograma aórtico</a:t>
            </a:r>
          </a:p>
        </p:txBody>
      </p:sp>
      <p:sp>
        <p:nvSpPr>
          <p:cNvPr id="75782" name="Rectangle 11"/>
          <p:cNvSpPr>
            <a:spLocks/>
          </p:cNvSpPr>
          <p:nvPr/>
        </p:nvSpPr>
        <p:spPr bwMode="auto">
          <a:xfrm>
            <a:off x="241300" y="4521200"/>
            <a:ext cx="2316163" cy="914400"/>
          </a:xfrm>
          <a:prstGeom prst="rect">
            <a:avLst/>
          </a:prstGeom>
          <a:noFill/>
          <a:ln w="9525">
            <a:noFill/>
            <a:miter lim="800000"/>
            <a:headEnd/>
            <a:tailEnd/>
          </a:ln>
        </p:spPr>
        <p:txBody>
          <a:bodyPr lIns="0" tIns="0" rIns="0" bIns="0" anchor="b">
            <a:prstTxWarp prst="textNoShape">
              <a:avLst/>
            </a:prstTxWarp>
            <a:spAutoFit/>
          </a:bodyPr>
          <a:lstStyle/>
          <a:p>
            <a:r>
              <a:rPr lang="en-US" sz="2000">
                <a:sym typeface="Helvetica Neue Light" charset="0"/>
              </a:rPr>
              <a:t>Tomografía computarizada</a:t>
            </a:r>
          </a:p>
          <a:p>
            <a:r>
              <a:rPr lang="en-US" sz="2000">
                <a:sym typeface="Helvetica Neue Light" charset="0"/>
              </a:rPr>
              <a:t>del cerebro</a:t>
            </a:r>
          </a:p>
        </p:txBody>
      </p:sp>
      <p:sp>
        <p:nvSpPr>
          <p:cNvPr id="75783" name="Rectangle 12"/>
          <p:cNvSpPr>
            <a:spLocks/>
          </p:cNvSpPr>
          <p:nvPr/>
        </p:nvSpPr>
        <p:spPr bwMode="auto">
          <a:xfrm>
            <a:off x="6311900" y="965200"/>
            <a:ext cx="2768600" cy="673100"/>
          </a:xfrm>
          <a:prstGeom prst="rect">
            <a:avLst/>
          </a:prstGeom>
          <a:noFill/>
          <a:ln w="9525">
            <a:noFill/>
            <a:miter lim="800000"/>
            <a:headEnd/>
            <a:tailEnd/>
          </a:ln>
        </p:spPr>
        <p:txBody>
          <a:bodyPr lIns="0" tIns="0" rIns="0" bIns="0" anchor="b">
            <a:prstTxWarp prst="textNoShape">
              <a:avLst/>
            </a:prstTxWarp>
          </a:bodyPr>
          <a:lstStyle/>
          <a:p>
            <a:r>
              <a:rPr lang="en-US" sz="2000">
                <a:sym typeface="Helvetica Neue Light" charset="0"/>
              </a:rPr>
              <a:t>Análisis de tarjetas de circuitos impresos</a:t>
            </a:r>
          </a:p>
        </p:txBody>
      </p:sp>
      <p:sp>
        <p:nvSpPr>
          <p:cNvPr id="75784" name="Rectangle 13"/>
          <p:cNvSpPr>
            <a:spLocks/>
          </p:cNvSpPr>
          <p:nvPr/>
        </p:nvSpPr>
        <p:spPr bwMode="auto">
          <a:xfrm>
            <a:off x="6388100" y="4495800"/>
            <a:ext cx="2755900" cy="673100"/>
          </a:xfrm>
          <a:prstGeom prst="rect">
            <a:avLst/>
          </a:prstGeom>
          <a:noFill/>
          <a:ln w="9525">
            <a:noFill/>
            <a:miter lim="800000"/>
            <a:headEnd/>
            <a:tailEnd/>
          </a:ln>
        </p:spPr>
        <p:txBody>
          <a:bodyPr lIns="0" tIns="0" rIns="0" bIns="0" anchor="b">
            <a:prstTxWarp prst="textNoShape">
              <a:avLst/>
            </a:prstTxWarp>
          </a:bodyPr>
          <a:lstStyle/>
          <a:p>
            <a:r>
              <a:rPr lang="en-US" sz="2000">
                <a:sym typeface="Helvetica Neue Light" charset="0"/>
              </a:rPr>
              <a:t>Imagen de rayos X del “</a:t>
            </a:r>
            <a:r>
              <a:rPr lang="en-US" sz="2000" i="1">
                <a:sym typeface="Helvetica Neue Light" charset="0"/>
              </a:rPr>
              <a:t>Cygnus Loop</a:t>
            </a:r>
            <a:r>
              <a:rPr lang="en-US" sz="2000">
                <a:sym typeface="Helvetica Neue Light" charset="0"/>
              </a:rPr>
              <a:t>”</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Text Box 2"/>
          <p:cNvSpPr txBox="1">
            <a:spLocks noChangeArrowheads="1"/>
          </p:cNvSpPr>
          <p:nvPr/>
        </p:nvSpPr>
        <p:spPr bwMode="auto">
          <a:xfrm>
            <a:off x="176213" y="76200"/>
            <a:ext cx="2009775"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Espectroscopía ]</a:t>
            </a:r>
            <a:endParaRPr lang="en-US">
              <a:solidFill>
                <a:srgbClr val="3333CC"/>
              </a:solidFill>
            </a:endParaRPr>
          </a:p>
        </p:txBody>
      </p:sp>
      <p:pic>
        <p:nvPicPr>
          <p:cNvPr id="77827" name="Picture 7"/>
          <p:cNvPicPr>
            <a:picLocks noChangeAspect="1" noChangeArrowheads="1"/>
          </p:cNvPicPr>
          <p:nvPr/>
        </p:nvPicPr>
        <p:blipFill>
          <a:blip r:embed="rId3"/>
          <a:srcRect/>
          <a:stretch>
            <a:fillRect/>
          </a:stretch>
        </p:blipFill>
        <p:spPr bwMode="auto">
          <a:xfrm>
            <a:off x="2138363" y="650875"/>
            <a:ext cx="6096000" cy="4879975"/>
          </a:xfrm>
          <a:prstGeom prst="rect">
            <a:avLst/>
          </a:prstGeom>
          <a:noFill/>
          <a:ln w="9525">
            <a:noFill/>
            <a:miter lim="800000"/>
            <a:headEnd/>
            <a:tailEnd/>
          </a:ln>
        </p:spPr>
      </p:pic>
      <p:sp>
        <p:nvSpPr>
          <p:cNvPr id="77828" name="Text Box 8"/>
          <p:cNvSpPr txBox="1">
            <a:spLocks noChangeArrowheads="1"/>
          </p:cNvSpPr>
          <p:nvPr/>
        </p:nvSpPr>
        <p:spPr bwMode="auto">
          <a:xfrm>
            <a:off x="0" y="5892800"/>
            <a:ext cx="3978275" cy="549275"/>
          </a:xfrm>
          <a:prstGeom prst="rect">
            <a:avLst/>
          </a:prstGeom>
          <a:noFill/>
          <a:ln w="9525">
            <a:noFill/>
            <a:miter lim="800000"/>
            <a:headEnd/>
            <a:tailEnd/>
          </a:ln>
        </p:spPr>
        <p:txBody>
          <a:bodyPr>
            <a:prstTxWarp prst="textNoShape">
              <a:avLst/>
            </a:prstTxWarp>
            <a:spAutoFit/>
          </a:bodyPr>
          <a:lstStyle/>
          <a:p>
            <a:r>
              <a:rPr lang="en-US" sz="1000"/>
              <a:t>Shaw, G.; Manolakis, D. (2002): Signal Processing for Hyperspectral Image Exploitation. IEEE Signal Processing Magazine, 19(1):12-16.</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874" name="Picture 5"/>
          <p:cNvPicPr>
            <a:picLocks noChangeAspect="1" noChangeArrowheads="1"/>
          </p:cNvPicPr>
          <p:nvPr/>
        </p:nvPicPr>
        <p:blipFill>
          <a:blip r:embed="rId3"/>
          <a:srcRect/>
          <a:stretch>
            <a:fillRect/>
          </a:stretch>
        </p:blipFill>
        <p:spPr bwMode="auto">
          <a:xfrm>
            <a:off x="1295400" y="901700"/>
            <a:ext cx="6507163" cy="5562600"/>
          </a:xfrm>
          <a:prstGeom prst="rect">
            <a:avLst/>
          </a:prstGeom>
          <a:noFill/>
          <a:ln w="9525">
            <a:noFill/>
            <a:miter lim="800000"/>
            <a:headEnd/>
            <a:tailEnd/>
          </a:ln>
        </p:spPr>
      </p:pic>
      <p:sp>
        <p:nvSpPr>
          <p:cNvPr id="79875" name="Text Box 6"/>
          <p:cNvSpPr txBox="1">
            <a:spLocks noChangeArrowheads="1"/>
          </p:cNvSpPr>
          <p:nvPr/>
        </p:nvSpPr>
        <p:spPr bwMode="auto">
          <a:xfrm>
            <a:off x="176213" y="76200"/>
            <a:ext cx="2009775"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Espectroscopía ]</a:t>
            </a:r>
            <a:endParaRPr lang="en-US">
              <a:solidFill>
                <a:srgbClr val="3333CC"/>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22" name="Picture 4"/>
          <p:cNvPicPr>
            <a:picLocks noChangeAspect="1" noChangeArrowheads="1"/>
          </p:cNvPicPr>
          <p:nvPr/>
        </p:nvPicPr>
        <p:blipFill>
          <a:blip r:embed="rId3"/>
          <a:srcRect/>
          <a:stretch>
            <a:fillRect/>
          </a:stretch>
        </p:blipFill>
        <p:spPr bwMode="auto">
          <a:xfrm>
            <a:off x="533400" y="1104900"/>
            <a:ext cx="7993063" cy="5086350"/>
          </a:xfrm>
          <a:prstGeom prst="rect">
            <a:avLst/>
          </a:prstGeom>
          <a:noFill/>
          <a:ln w="9525">
            <a:noFill/>
            <a:miter lim="800000"/>
            <a:headEnd/>
            <a:tailEnd/>
          </a:ln>
        </p:spPr>
      </p:pic>
      <p:sp>
        <p:nvSpPr>
          <p:cNvPr id="81923" name="Text Box 5"/>
          <p:cNvSpPr txBox="1">
            <a:spLocks noChangeArrowheads="1"/>
          </p:cNvSpPr>
          <p:nvPr/>
        </p:nvSpPr>
        <p:spPr bwMode="auto">
          <a:xfrm>
            <a:off x="176213" y="76200"/>
            <a:ext cx="2009775"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Espectroscopía ]</a:t>
            </a:r>
            <a:endParaRPr lang="en-US">
              <a:solidFill>
                <a:srgbClr val="3333CC"/>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ext Box 2"/>
          <p:cNvSpPr txBox="1">
            <a:spLocks noChangeArrowheads="1"/>
          </p:cNvSpPr>
          <p:nvPr/>
        </p:nvSpPr>
        <p:spPr bwMode="auto">
          <a:xfrm>
            <a:off x="176213" y="76200"/>
            <a:ext cx="3048000"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Isaac Newton: 1643-1727 ]</a:t>
            </a:r>
            <a:endParaRPr lang="en-US">
              <a:solidFill>
                <a:srgbClr val="3333CC"/>
              </a:solidFill>
            </a:endParaRPr>
          </a:p>
        </p:txBody>
      </p:sp>
      <p:sp>
        <p:nvSpPr>
          <p:cNvPr id="32771" name="Rectangle 6"/>
          <p:cNvSpPr>
            <a:spLocks noChangeArrowheads="1"/>
          </p:cNvSpPr>
          <p:nvPr/>
        </p:nvSpPr>
        <p:spPr bwMode="auto">
          <a:xfrm>
            <a:off x="4022725" y="1119188"/>
            <a:ext cx="3468688" cy="4211637"/>
          </a:xfrm>
          <a:prstGeom prst="rect">
            <a:avLst/>
          </a:prstGeom>
          <a:noFill/>
          <a:ln w="9525">
            <a:noFill/>
            <a:miter lim="800000"/>
            <a:headEnd/>
            <a:tailEnd/>
          </a:ln>
        </p:spPr>
        <p:txBody>
          <a:bodyPr>
            <a:prstTxWarp prst="textNoShape">
              <a:avLst/>
            </a:prstTxWarp>
            <a:spAutoFit/>
          </a:bodyPr>
          <a:lstStyle/>
          <a:p>
            <a:r>
              <a:rPr lang="es-CL">
                <a:solidFill>
                  <a:srgbClr val="0000FF"/>
                </a:solidFill>
              </a:rPr>
              <a:t>Isaac Newton propuso una teoría corpuscular para la luz. </a:t>
            </a:r>
          </a:p>
          <a:p>
            <a:endParaRPr lang="es-CL">
              <a:solidFill>
                <a:srgbClr val="0000FF"/>
              </a:solidFill>
            </a:endParaRPr>
          </a:p>
          <a:p>
            <a:r>
              <a:rPr lang="es-CL">
                <a:solidFill>
                  <a:srgbClr val="0000FF"/>
                </a:solidFill>
              </a:rPr>
              <a:t>Supone que la luz está compuesta por una granizada de corpúsculos o partículas luminosas, los cuales se propagan en línea recta, que pueden atravesar medios transparentes y ser reflejados por materias opacas. </a:t>
            </a:r>
          </a:p>
          <a:p>
            <a:endParaRPr lang="es-CL">
              <a:solidFill>
                <a:srgbClr val="0000FF"/>
              </a:solidFill>
            </a:endParaRPr>
          </a:p>
          <a:p>
            <a:r>
              <a:rPr lang="es-CL">
                <a:solidFill>
                  <a:srgbClr val="0000FF"/>
                </a:solidFill>
              </a:rPr>
              <a:t>Esta teoría explica la propagación rectilínea de la luz, la refracción y la reflexión.</a:t>
            </a:r>
          </a:p>
        </p:txBody>
      </p:sp>
      <p:pic>
        <p:nvPicPr>
          <p:cNvPr id="32772" name="Picture 8" descr="Sir Isaac Newton at 46 inGodfrey Kneller's 1689 portrait">
            <a:hlinkClick r:id="rId3" tooltip="Sir Isaac Newton at 46 inGodfrey Kneller's 1689 portrait"/>
          </p:cNvPr>
          <p:cNvPicPr>
            <a:picLocks noChangeAspect="1" noChangeArrowheads="1"/>
          </p:cNvPicPr>
          <p:nvPr/>
        </p:nvPicPr>
        <p:blipFill>
          <a:blip r:embed="rId4"/>
          <a:srcRect/>
          <a:stretch>
            <a:fillRect/>
          </a:stretch>
        </p:blipFill>
        <p:spPr bwMode="auto">
          <a:xfrm>
            <a:off x="523875" y="1252538"/>
            <a:ext cx="2914650" cy="3998912"/>
          </a:xfrm>
          <a:prstGeom prst="rect">
            <a:avLst/>
          </a:prstGeom>
          <a:noFill/>
          <a:ln w="9525">
            <a:noFill/>
            <a:miter lim="800000"/>
            <a:headEnd/>
            <a:tailEnd/>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Text Box 3"/>
          <p:cNvSpPr txBox="1">
            <a:spLocks noChangeArrowheads="1"/>
          </p:cNvSpPr>
          <p:nvPr/>
        </p:nvSpPr>
        <p:spPr bwMode="auto">
          <a:xfrm>
            <a:off x="176213" y="76200"/>
            <a:ext cx="2009775"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Espectroscopía ]</a:t>
            </a:r>
            <a:endParaRPr lang="en-US">
              <a:solidFill>
                <a:srgbClr val="3333CC"/>
              </a:solidFill>
            </a:endParaRPr>
          </a:p>
        </p:txBody>
      </p:sp>
      <p:sp>
        <p:nvSpPr>
          <p:cNvPr id="83971" name="Text Box 4"/>
          <p:cNvSpPr txBox="1">
            <a:spLocks noChangeArrowheads="1"/>
          </p:cNvSpPr>
          <p:nvPr/>
        </p:nvSpPr>
        <p:spPr bwMode="auto">
          <a:xfrm>
            <a:off x="1752600" y="5981700"/>
            <a:ext cx="6145213" cy="641350"/>
          </a:xfrm>
          <a:prstGeom prst="rect">
            <a:avLst/>
          </a:prstGeom>
          <a:noFill/>
          <a:ln w="9525">
            <a:noFill/>
            <a:miter lim="800000"/>
            <a:headEnd/>
            <a:tailEnd/>
          </a:ln>
        </p:spPr>
        <p:txBody>
          <a:bodyPr wrap="none">
            <a:prstTxWarp prst="textNoShape">
              <a:avLst/>
            </a:prstTxWarp>
            <a:spAutoFit/>
          </a:bodyPr>
          <a:lstStyle/>
          <a:p>
            <a:r>
              <a:rPr lang="en-US">
                <a:solidFill>
                  <a:srgbClr val="0000FF"/>
                </a:solidFill>
              </a:rPr>
              <a:t>Three bands: visible green, visible red, and near infrared.</a:t>
            </a:r>
          </a:p>
          <a:p>
            <a:endParaRPr lang="en-US">
              <a:solidFill>
                <a:srgbClr val="0000FF"/>
              </a:solidFill>
            </a:endParaRPr>
          </a:p>
        </p:txBody>
      </p:sp>
      <p:pic>
        <p:nvPicPr>
          <p:cNvPr id="83972" name="Picture 5"/>
          <p:cNvPicPr>
            <a:picLocks noChangeAspect="1" noChangeArrowheads="1"/>
          </p:cNvPicPr>
          <p:nvPr/>
        </p:nvPicPr>
        <p:blipFill>
          <a:blip r:embed="rId3"/>
          <a:srcRect/>
          <a:stretch>
            <a:fillRect/>
          </a:stretch>
        </p:blipFill>
        <p:spPr bwMode="auto">
          <a:xfrm>
            <a:off x="685800" y="800100"/>
            <a:ext cx="7848600" cy="5124450"/>
          </a:xfrm>
          <a:prstGeom prst="rect">
            <a:avLst/>
          </a:prstGeom>
          <a:noFill/>
          <a:ln w="9525">
            <a:noFill/>
            <a:miter lim="800000"/>
            <a:headEnd/>
            <a:tailEnd/>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Text Box 2"/>
          <p:cNvSpPr txBox="1">
            <a:spLocks noChangeArrowheads="1"/>
          </p:cNvSpPr>
          <p:nvPr/>
        </p:nvSpPr>
        <p:spPr bwMode="auto">
          <a:xfrm>
            <a:off x="176213" y="76200"/>
            <a:ext cx="2009775"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Espectroscopía ]</a:t>
            </a:r>
            <a:endParaRPr lang="en-US">
              <a:solidFill>
                <a:srgbClr val="3333CC"/>
              </a:solidFill>
            </a:endParaRPr>
          </a:p>
        </p:txBody>
      </p:sp>
      <p:sp>
        <p:nvSpPr>
          <p:cNvPr id="86019" name="Text Box 5"/>
          <p:cNvSpPr txBox="1">
            <a:spLocks noChangeArrowheads="1"/>
          </p:cNvSpPr>
          <p:nvPr/>
        </p:nvSpPr>
        <p:spPr bwMode="auto">
          <a:xfrm>
            <a:off x="1752600" y="5486400"/>
            <a:ext cx="5905500" cy="641350"/>
          </a:xfrm>
          <a:prstGeom prst="rect">
            <a:avLst/>
          </a:prstGeom>
          <a:noFill/>
          <a:ln w="9525">
            <a:noFill/>
            <a:miter lim="800000"/>
            <a:headEnd/>
            <a:tailEnd/>
          </a:ln>
        </p:spPr>
        <p:txBody>
          <a:bodyPr wrap="none">
            <a:prstTxWarp prst="textNoShape">
              <a:avLst/>
            </a:prstTxWarp>
            <a:spAutoFit/>
          </a:bodyPr>
          <a:lstStyle/>
          <a:p>
            <a:r>
              <a:rPr lang="en-US">
                <a:solidFill>
                  <a:srgbClr val="0000FF"/>
                </a:solidFill>
              </a:rPr>
              <a:t>Two agricultural species in (a) three-dimensional image</a:t>
            </a:r>
          </a:p>
          <a:p>
            <a:r>
              <a:rPr lang="en-US">
                <a:solidFill>
                  <a:srgbClr val="0000FF"/>
                </a:solidFill>
              </a:rPr>
              <a:t>space and (b) two-dimensional feature space.</a:t>
            </a:r>
          </a:p>
        </p:txBody>
      </p:sp>
      <p:pic>
        <p:nvPicPr>
          <p:cNvPr id="86020" name="Picture 6"/>
          <p:cNvPicPr>
            <a:picLocks noChangeAspect="1" noChangeArrowheads="1"/>
          </p:cNvPicPr>
          <p:nvPr/>
        </p:nvPicPr>
        <p:blipFill>
          <a:blip r:embed="rId3"/>
          <a:srcRect/>
          <a:stretch>
            <a:fillRect/>
          </a:stretch>
        </p:blipFill>
        <p:spPr bwMode="auto">
          <a:xfrm>
            <a:off x="381000" y="1257300"/>
            <a:ext cx="3641725" cy="3924300"/>
          </a:xfrm>
          <a:prstGeom prst="rect">
            <a:avLst/>
          </a:prstGeom>
          <a:noFill/>
          <a:ln w="9525">
            <a:noFill/>
            <a:miter lim="800000"/>
            <a:headEnd/>
            <a:tailEnd/>
          </a:ln>
        </p:spPr>
      </p:pic>
      <p:pic>
        <p:nvPicPr>
          <p:cNvPr id="86021" name="Picture 7"/>
          <p:cNvPicPr>
            <a:picLocks noChangeAspect="1" noChangeArrowheads="1"/>
          </p:cNvPicPr>
          <p:nvPr/>
        </p:nvPicPr>
        <p:blipFill>
          <a:blip r:embed="rId4"/>
          <a:srcRect/>
          <a:stretch>
            <a:fillRect/>
          </a:stretch>
        </p:blipFill>
        <p:spPr bwMode="auto">
          <a:xfrm>
            <a:off x="3819525" y="1249363"/>
            <a:ext cx="4781550" cy="3894137"/>
          </a:xfrm>
          <a:prstGeom prst="rect">
            <a:avLst/>
          </a:prstGeom>
          <a:noFill/>
          <a:ln w="9525">
            <a:noFill/>
            <a:miter lim="800000"/>
            <a:headEnd/>
            <a:tailEnd/>
          </a:ln>
        </p:spPr>
      </p:pic>
      <p:sp>
        <p:nvSpPr>
          <p:cNvPr id="86022" name="Text Box 8"/>
          <p:cNvSpPr txBox="1">
            <a:spLocks noChangeArrowheads="1"/>
          </p:cNvSpPr>
          <p:nvPr/>
        </p:nvSpPr>
        <p:spPr bwMode="auto">
          <a:xfrm>
            <a:off x="1333500" y="6235700"/>
            <a:ext cx="7407275" cy="244475"/>
          </a:xfrm>
          <a:prstGeom prst="rect">
            <a:avLst/>
          </a:prstGeom>
          <a:noFill/>
          <a:ln w="9525">
            <a:noFill/>
            <a:miter lim="800000"/>
            <a:headEnd/>
            <a:tailEnd/>
          </a:ln>
        </p:spPr>
        <p:txBody>
          <a:bodyPr>
            <a:prstTxWarp prst="textNoShape">
              <a:avLst/>
            </a:prstTxWarp>
            <a:spAutoFit/>
          </a:bodyPr>
          <a:lstStyle/>
          <a:p>
            <a:r>
              <a:rPr lang="en-US" sz="1000"/>
              <a:t>Landgrebe, D. (2002): Hyperspectral Image Data Analysis. IEEE Signal Processing Magazine, 19(1):17-28.</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Text Box 2"/>
          <p:cNvSpPr txBox="1">
            <a:spLocks noChangeArrowheads="1"/>
          </p:cNvSpPr>
          <p:nvPr/>
        </p:nvSpPr>
        <p:spPr bwMode="auto">
          <a:xfrm>
            <a:off x="176213" y="76200"/>
            <a:ext cx="2009775"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Espectroscopía ]</a:t>
            </a:r>
            <a:endParaRPr lang="en-US">
              <a:solidFill>
                <a:srgbClr val="3333CC"/>
              </a:solidFill>
            </a:endParaRPr>
          </a:p>
        </p:txBody>
      </p:sp>
      <p:pic>
        <p:nvPicPr>
          <p:cNvPr id="88067" name="Picture 8"/>
          <p:cNvPicPr>
            <a:picLocks noChangeAspect="1" noChangeArrowheads="1"/>
          </p:cNvPicPr>
          <p:nvPr/>
        </p:nvPicPr>
        <p:blipFill>
          <a:blip r:embed="rId3"/>
          <a:srcRect/>
          <a:stretch>
            <a:fillRect/>
          </a:stretch>
        </p:blipFill>
        <p:spPr bwMode="auto">
          <a:xfrm>
            <a:off x="977900" y="446088"/>
            <a:ext cx="2098675" cy="6019800"/>
          </a:xfrm>
          <a:prstGeom prst="rect">
            <a:avLst/>
          </a:prstGeom>
          <a:noFill/>
          <a:ln w="9525">
            <a:noFill/>
            <a:miter lim="800000"/>
            <a:headEnd/>
            <a:tailEnd/>
          </a:ln>
        </p:spPr>
      </p:pic>
      <p:pic>
        <p:nvPicPr>
          <p:cNvPr id="88068" name="Picture 9"/>
          <p:cNvPicPr>
            <a:picLocks noChangeAspect="1" noChangeArrowheads="1"/>
          </p:cNvPicPr>
          <p:nvPr/>
        </p:nvPicPr>
        <p:blipFill>
          <a:blip r:embed="rId4"/>
          <a:srcRect/>
          <a:stretch>
            <a:fillRect/>
          </a:stretch>
        </p:blipFill>
        <p:spPr bwMode="auto">
          <a:xfrm>
            <a:off x="5181600" y="431800"/>
            <a:ext cx="3041650" cy="6083300"/>
          </a:xfrm>
          <a:prstGeom prst="rect">
            <a:avLst/>
          </a:prstGeom>
          <a:noFill/>
          <a:ln w="9525">
            <a:noFill/>
            <a:miter lim="800000"/>
            <a:headEnd/>
            <a:tailEnd/>
          </a:ln>
        </p:spPr>
      </p:pic>
      <p:pic>
        <p:nvPicPr>
          <p:cNvPr id="88069" name="Picture 10"/>
          <p:cNvPicPr>
            <a:picLocks noChangeAspect="1" noChangeArrowheads="1"/>
          </p:cNvPicPr>
          <p:nvPr/>
        </p:nvPicPr>
        <p:blipFill>
          <a:blip r:embed="rId5"/>
          <a:srcRect/>
          <a:stretch>
            <a:fillRect/>
          </a:stretch>
        </p:blipFill>
        <p:spPr bwMode="auto">
          <a:xfrm>
            <a:off x="4229100" y="533400"/>
            <a:ext cx="1641475" cy="2317750"/>
          </a:xfrm>
          <a:prstGeom prst="rect">
            <a:avLst/>
          </a:prstGeom>
          <a:noFill/>
          <a:ln w="9525">
            <a:noFill/>
            <a:miter lim="800000"/>
            <a:headEnd/>
            <a:tailEnd/>
          </a:ln>
        </p:spPr>
      </p:pic>
      <p:sp>
        <p:nvSpPr>
          <p:cNvPr id="88070" name="Text Box 7"/>
          <p:cNvSpPr txBox="1">
            <a:spLocks noChangeArrowheads="1"/>
          </p:cNvSpPr>
          <p:nvPr/>
        </p:nvSpPr>
        <p:spPr bwMode="auto">
          <a:xfrm>
            <a:off x="3048000" y="3657600"/>
            <a:ext cx="2978150" cy="366713"/>
          </a:xfrm>
          <a:prstGeom prst="rect">
            <a:avLst/>
          </a:prstGeom>
          <a:noFill/>
          <a:ln w="9525">
            <a:noFill/>
            <a:miter lim="800000"/>
            <a:headEnd/>
            <a:tailEnd/>
          </a:ln>
        </p:spPr>
        <p:txBody>
          <a:bodyPr wrap="none">
            <a:prstTxWarp prst="textNoShape">
              <a:avLst/>
            </a:prstTxWarp>
            <a:spAutoFit/>
          </a:bodyPr>
          <a:lstStyle/>
          <a:p>
            <a:r>
              <a:rPr lang="en-US">
                <a:solidFill>
                  <a:srgbClr val="0000FF"/>
                </a:solidFill>
              </a:rPr>
              <a:t>thematic map presentation</a:t>
            </a:r>
          </a:p>
        </p:txBody>
      </p:sp>
      <p:sp>
        <p:nvSpPr>
          <p:cNvPr id="88071" name="Line 6"/>
          <p:cNvSpPr>
            <a:spLocks noChangeShapeType="1"/>
          </p:cNvSpPr>
          <p:nvPr/>
        </p:nvSpPr>
        <p:spPr bwMode="auto">
          <a:xfrm>
            <a:off x="3276600" y="3581400"/>
            <a:ext cx="2286000" cy="0"/>
          </a:xfrm>
          <a:prstGeom prst="line">
            <a:avLst/>
          </a:prstGeom>
          <a:noFill/>
          <a:ln w="76200">
            <a:solidFill>
              <a:schemeClr val="tx1"/>
            </a:solidFill>
            <a:round/>
            <a:headEnd/>
            <a:tailEnd type="triangle" w="med" len="med"/>
          </a:ln>
        </p:spPr>
        <p:txBody>
          <a:bodyPr>
            <a:prstTxWarp prst="textNoShape">
              <a:avLst/>
            </a:prstTxWarp>
          </a:bodyPr>
          <a:lstStyle/>
          <a:p>
            <a:endParaRPr lang="es-ES_tradnl"/>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Text Box 2"/>
          <p:cNvSpPr txBox="1">
            <a:spLocks noChangeArrowheads="1"/>
          </p:cNvSpPr>
          <p:nvPr/>
        </p:nvSpPr>
        <p:spPr bwMode="auto">
          <a:xfrm>
            <a:off x="176213" y="76200"/>
            <a:ext cx="3084512"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Banda visible e infrarroja ]</a:t>
            </a:r>
            <a:endParaRPr lang="en-US">
              <a:solidFill>
                <a:srgbClr val="3333CC"/>
              </a:solidFill>
            </a:endParaRPr>
          </a:p>
        </p:txBody>
      </p:sp>
      <p:pic>
        <p:nvPicPr>
          <p:cNvPr id="90115" name="Picture 10"/>
          <p:cNvPicPr>
            <a:picLocks noChangeAspect="1" noChangeArrowheads="1"/>
          </p:cNvPicPr>
          <p:nvPr/>
        </p:nvPicPr>
        <p:blipFill>
          <a:blip r:embed="rId3"/>
          <a:srcRect/>
          <a:stretch>
            <a:fillRect/>
          </a:stretch>
        </p:blipFill>
        <p:spPr bwMode="auto">
          <a:xfrm>
            <a:off x="1003300" y="1331913"/>
            <a:ext cx="7213600" cy="3895725"/>
          </a:xfrm>
          <a:prstGeom prst="rect">
            <a:avLst/>
          </a:prstGeom>
          <a:noFill/>
          <a:ln w="9525">
            <a:noFill/>
            <a:miter lim="800000"/>
            <a:headEnd/>
            <a:tailEnd/>
          </a:ln>
        </p:spPr>
      </p:pic>
      <p:sp>
        <p:nvSpPr>
          <p:cNvPr id="90116" name="Rectangle 11"/>
          <p:cNvSpPr>
            <a:spLocks/>
          </p:cNvSpPr>
          <p:nvPr/>
        </p:nvSpPr>
        <p:spPr bwMode="auto">
          <a:xfrm>
            <a:off x="-25400" y="1689100"/>
            <a:ext cx="1663700" cy="990600"/>
          </a:xfrm>
          <a:prstGeom prst="rect">
            <a:avLst/>
          </a:prstGeom>
          <a:noFill/>
          <a:ln w="9525">
            <a:noFill/>
            <a:miter lim="800000"/>
            <a:headEnd/>
            <a:tailEnd/>
          </a:ln>
        </p:spPr>
        <p:txBody>
          <a:bodyPr lIns="0" tIns="0" rIns="0" bIns="0" anchor="b">
            <a:prstTxWarp prst="textNoShape">
              <a:avLst/>
            </a:prstTxWarp>
          </a:bodyPr>
          <a:lstStyle/>
          <a:p>
            <a:pPr algn="r"/>
            <a:r>
              <a:rPr lang="en-US" sz="1600">
                <a:sym typeface="Helvetica Neue Light" charset="0"/>
              </a:rPr>
              <a:t>Visible azul</a:t>
            </a:r>
          </a:p>
          <a:p>
            <a:pPr algn="r"/>
            <a:r>
              <a:rPr lang="en-US" sz="1600">
                <a:sym typeface="Helvetica Neue Light" charset="0"/>
              </a:rPr>
              <a:t>0.45 - 0.52 um, máxima penetración del agua.</a:t>
            </a:r>
          </a:p>
        </p:txBody>
      </p:sp>
      <p:sp>
        <p:nvSpPr>
          <p:cNvPr id="90117" name="Rectangle 12"/>
          <p:cNvSpPr>
            <a:spLocks/>
          </p:cNvSpPr>
          <p:nvPr/>
        </p:nvSpPr>
        <p:spPr bwMode="auto">
          <a:xfrm>
            <a:off x="7327900" y="1511300"/>
            <a:ext cx="1892300" cy="762000"/>
          </a:xfrm>
          <a:prstGeom prst="rect">
            <a:avLst/>
          </a:prstGeom>
          <a:noFill/>
          <a:ln w="9525">
            <a:noFill/>
            <a:miter lim="800000"/>
            <a:headEnd/>
            <a:tailEnd/>
          </a:ln>
        </p:spPr>
        <p:txBody>
          <a:bodyPr lIns="0" tIns="0" rIns="0" bIns="0" anchor="b">
            <a:prstTxWarp prst="textNoShape">
              <a:avLst/>
            </a:prstTxWarp>
          </a:bodyPr>
          <a:lstStyle/>
          <a:p>
            <a:r>
              <a:rPr lang="en-US" sz="1600">
                <a:sym typeface="Helvetica Neue Light" charset="0"/>
              </a:rPr>
              <a:t>Visible rojo</a:t>
            </a:r>
          </a:p>
          <a:p>
            <a:r>
              <a:rPr lang="en-US" sz="1600">
                <a:sym typeface="Helvetica Neue Light" charset="0"/>
              </a:rPr>
              <a:t>0.63 - 0.69 um, vegetación.</a:t>
            </a:r>
          </a:p>
        </p:txBody>
      </p:sp>
      <p:sp>
        <p:nvSpPr>
          <p:cNvPr id="90118" name="Rectangle 13"/>
          <p:cNvSpPr>
            <a:spLocks/>
          </p:cNvSpPr>
          <p:nvPr/>
        </p:nvSpPr>
        <p:spPr bwMode="auto">
          <a:xfrm>
            <a:off x="3352800" y="863600"/>
            <a:ext cx="2527300" cy="533400"/>
          </a:xfrm>
          <a:prstGeom prst="rect">
            <a:avLst/>
          </a:prstGeom>
          <a:noFill/>
          <a:ln w="9525">
            <a:noFill/>
            <a:miter lim="800000"/>
            <a:headEnd/>
            <a:tailEnd/>
          </a:ln>
        </p:spPr>
        <p:txBody>
          <a:bodyPr lIns="0" tIns="0" rIns="0" bIns="0" anchor="b">
            <a:prstTxWarp prst="textNoShape">
              <a:avLst/>
            </a:prstTxWarp>
          </a:bodyPr>
          <a:lstStyle/>
          <a:p>
            <a:pPr algn="ctr"/>
            <a:r>
              <a:rPr lang="en-US" sz="1600">
                <a:sym typeface="Helvetica Neue Light" charset="0"/>
              </a:rPr>
              <a:t>Visible verde</a:t>
            </a:r>
          </a:p>
          <a:p>
            <a:pPr algn="ctr"/>
            <a:r>
              <a:rPr lang="en-US" sz="1600">
                <a:sym typeface="Helvetica Neue Light" charset="0"/>
              </a:rPr>
              <a:t>0.52 - 0.60 um, vegetación.</a:t>
            </a:r>
          </a:p>
        </p:txBody>
      </p:sp>
      <p:sp>
        <p:nvSpPr>
          <p:cNvPr id="90119" name="Rectangle 14"/>
          <p:cNvSpPr>
            <a:spLocks/>
          </p:cNvSpPr>
          <p:nvPr/>
        </p:nvSpPr>
        <p:spPr bwMode="auto">
          <a:xfrm>
            <a:off x="0" y="3289300"/>
            <a:ext cx="965200" cy="1676400"/>
          </a:xfrm>
          <a:prstGeom prst="rect">
            <a:avLst/>
          </a:prstGeom>
          <a:noFill/>
          <a:ln w="9525">
            <a:noFill/>
            <a:miter lim="800000"/>
            <a:headEnd/>
            <a:tailEnd/>
          </a:ln>
        </p:spPr>
        <p:txBody>
          <a:bodyPr lIns="0" tIns="0" rIns="0" bIns="0" anchor="b">
            <a:prstTxWarp prst="textNoShape">
              <a:avLst/>
            </a:prstTxWarp>
          </a:bodyPr>
          <a:lstStyle/>
          <a:p>
            <a:pPr algn="r"/>
            <a:r>
              <a:rPr lang="en-US" sz="1600">
                <a:sym typeface="Helvetica Neue Light" charset="0"/>
              </a:rPr>
              <a:t>Infrarrojo cercano</a:t>
            </a:r>
          </a:p>
          <a:p>
            <a:pPr algn="r"/>
            <a:r>
              <a:rPr lang="en-US" sz="1600">
                <a:sym typeface="Helvetica Neue Light" charset="0"/>
              </a:rPr>
              <a:t>0.76 - 0.90 um, Biomasa y mapeo costero</a:t>
            </a:r>
          </a:p>
        </p:txBody>
      </p:sp>
      <p:sp>
        <p:nvSpPr>
          <p:cNvPr id="90120" name="Rectangle 15"/>
          <p:cNvSpPr>
            <a:spLocks/>
          </p:cNvSpPr>
          <p:nvPr/>
        </p:nvSpPr>
        <p:spPr bwMode="auto">
          <a:xfrm>
            <a:off x="8166100" y="3390900"/>
            <a:ext cx="977900" cy="1447800"/>
          </a:xfrm>
          <a:prstGeom prst="rect">
            <a:avLst/>
          </a:prstGeom>
          <a:noFill/>
          <a:ln w="9525">
            <a:noFill/>
            <a:miter lim="800000"/>
            <a:headEnd/>
            <a:tailEnd/>
          </a:ln>
        </p:spPr>
        <p:txBody>
          <a:bodyPr lIns="0" tIns="0" rIns="0" bIns="0" anchor="b">
            <a:prstTxWarp prst="textNoShape">
              <a:avLst/>
            </a:prstTxWarp>
          </a:bodyPr>
          <a:lstStyle/>
          <a:p>
            <a:r>
              <a:rPr lang="en-US" sz="1600">
                <a:sym typeface="Helvetica Neue Light" charset="0"/>
              </a:rPr>
              <a:t>Infrarrojo lejano</a:t>
            </a:r>
          </a:p>
          <a:p>
            <a:r>
              <a:rPr lang="en-US" sz="1600">
                <a:sym typeface="Helvetica Neue Light" charset="0"/>
              </a:rPr>
              <a:t>2.08 - 2.35 um, mapeo de minerales</a:t>
            </a:r>
          </a:p>
        </p:txBody>
      </p:sp>
      <p:sp>
        <p:nvSpPr>
          <p:cNvPr id="90121" name="Rectangle 16"/>
          <p:cNvSpPr>
            <a:spLocks/>
          </p:cNvSpPr>
          <p:nvPr/>
        </p:nvSpPr>
        <p:spPr bwMode="auto">
          <a:xfrm>
            <a:off x="1955800" y="5130800"/>
            <a:ext cx="2527300" cy="533400"/>
          </a:xfrm>
          <a:prstGeom prst="rect">
            <a:avLst/>
          </a:prstGeom>
          <a:noFill/>
          <a:ln w="9525">
            <a:noFill/>
            <a:miter lim="800000"/>
            <a:headEnd/>
            <a:tailEnd/>
          </a:ln>
        </p:spPr>
        <p:txBody>
          <a:bodyPr lIns="0" tIns="0" rIns="0" bIns="0" anchor="b">
            <a:prstTxWarp prst="textNoShape">
              <a:avLst/>
            </a:prstTxWarp>
          </a:bodyPr>
          <a:lstStyle/>
          <a:p>
            <a:pPr algn="r"/>
            <a:r>
              <a:rPr lang="en-US" sz="1600">
                <a:sym typeface="Helvetica Neue Light" charset="0"/>
              </a:rPr>
              <a:t>Infrarrojo medio</a:t>
            </a:r>
          </a:p>
          <a:p>
            <a:pPr algn="r"/>
            <a:r>
              <a:rPr lang="en-US" sz="1600">
                <a:sym typeface="Helvetica Neue Light" charset="0"/>
              </a:rPr>
              <a:t>1.55 - 1.75 um, humedad.</a:t>
            </a:r>
          </a:p>
        </p:txBody>
      </p:sp>
      <p:sp>
        <p:nvSpPr>
          <p:cNvPr id="90122" name="Rectangle 17"/>
          <p:cNvSpPr>
            <a:spLocks/>
          </p:cNvSpPr>
          <p:nvPr/>
        </p:nvSpPr>
        <p:spPr bwMode="auto">
          <a:xfrm>
            <a:off x="4762500" y="5130800"/>
            <a:ext cx="2527300" cy="533400"/>
          </a:xfrm>
          <a:prstGeom prst="rect">
            <a:avLst/>
          </a:prstGeom>
          <a:noFill/>
          <a:ln w="9525">
            <a:noFill/>
            <a:miter lim="800000"/>
            <a:headEnd/>
            <a:tailEnd/>
          </a:ln>
        </p:spPr>
        <p:txBody>
          <a:bodyPr lIns="0" tIns="0" rIns="0" bIns="0" anchor="b">
            <a:prstTxWarp prst="textNoShape">
              <a:avLst/>
            </a:prstTxWarp>
          </a:bodyPr>
          <a:lstStyle/>
          <a:p>
            <a:r>
              <a:rPr lang="en-US" sz="1600">
                <a:sym typeface="Helvetica Neue Light" charset="0"/>
              </a:rPr>
              <a:t>Infrarrojo térmico</a:t>
            </a:r>
          </a:p>
          <a:p>
            <a:r>
              <a:rPr lang="en-US" sz="1600">
                <a:sym typeface="Helvetica Neue Light" charset="0"/>
              </a:rPr>
              <a:t>10.4 - 12.5 um, humedad.</a:t>
            </a:r>
          </a:p>
        </p:txBody>
      </p:sp>
      <p:sp>
        <p:nvSpPr>
          <p:cNvPr id="90123" name="Rectangle 18"/>
          <p:cNvSpPr>
            <a:spLocks/>
          </p:cNvSpPr>
          <p:nvPr/>
        </p:nvSpPr>
        <p:spPr bwMode="auto">
          <a:xfrm>
            <a:off x="1346200" y="6019800"/>
            <a:ext cx="6832600" cy="304800"/>
          </a:xfrm>
          <a:prstGeom prst="rect">
            <a:avLst/>
          </a:prstGeom>
          <a:noFill/>
          <a:ln w="9525">
            <a:noFill/>
            <a:miter lim="800000"/>
            <a:headEnd/>
            <a:tailEnd/>
          </a:ln>
        </p:spPr>
        <p:txBody>
          <a:bodyPr wrap="none" lIns="0" tIns="0" rIns="0" bIns="0" anchor="b">
            <a:prstTxWarp prst="textNoShape">
              <a:avLst/>
            </a:prstTxWarp>
            <a:spAutoFit/>
          </a:bodyPr>
          <a:lstStyle/>
          <a:p>
            <a:r>
              <a:rPr lang="en-US" sz="2000">
                <a:latin typeface="Helvetica Neue Light" charset="0"/>
                <a:sym typeface="Helvetica Neue Light" charset="0"/>
              </a:rPr>
              <a:t>Imágenes del satélite LANDSAT del área de Washington DC</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Text Box 2"/>
          <p:cNvSpPr txBox="1">
            <a:spLocks noChangeArrowheads="1"/>
          </p:cNvSpPr>
          <p:nvPr/>
        </p:nvSpPr>
        <p:spPr bwMode="auto">
          <a:xfrm>
            <a:off x="176213" y="76200"/>
            <a:ext cx="3084512"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Banda visible e infrarroja ]</a:t>
            </a:r>
            <a:endParaRPr lang="en-US">
              <a:solidFill>
                <a:srgbClr val="3333CC"/>
              </a:solidFill>
            </a:endParaRPr>
          </a:p>
        </p:txBody>
      </p:sp>
      <p:pic>
        <p:nvPicPr>
          <p:cNvPr id="92163" name="Picture 12"/>
          <p:cNvPicPr>
            <a:picLocks noChangeAspect="1" noChangeArrowheads="1"/>
          </p:cNvPicPr>
          <p:nvPr/>
        </p:nvPicPr>
        <p:blipFill>
          <a:blip r:embed="rId3"/>
          <a:srcRect/>
          <a:stretch>
            <a:fillRect/>
          </a:stretch>
        </p:blipFill>
        <p:spPr bwMode="auto">
          <a:xfrm>
            <a:off x="2921000" y="749300"/>
            <a:ext cx="5880100" cy="5321300"/>
          </a:xfrm>
          <a:prstGeom prst="rect">
            <a:avLst/>
          </a:prstGeom>
          <a:noFill/>
          <a:ln w="9525">
            <a:noFill/>
            <a:miter lim="800000"/>
            <a:headEnd/>
            <a:tailEnd/>
          </a:ln>
        </p:spPr>
      </p:pic>
      <p:sp>
        <p:nvSpPr>
          <p:cNvPr id="92164" name="Rectangle 13"/>
          <p:cNvSpPr>
            <a:spLocks/>
          </p:cNvSpPr>
          <p:nvPr/>
        </p:nvSpPr>
        <p:spPr bwMode="auto">
          <a:xfrm>
            <a:off x="317500" y="4978400"/>
            <a:ext cx="2476500" cy="977900"/>
          </a:xfrm>
          <a:prstGeom prst="rect">
            <a:avLst/>
          </a:prstGeom>
          <a:noFill/>
          <a:ln w="9525">
            <a:noFill/>
            <a:miter lim="800000"/>
            <a:headEnd/>
            <a:tailEnd/>
          </a:ln>
        </p:spPr>
        <p:txBody>
          <a:bodyPr lIns="0" tIns="0" rIns="0" bIns="0" anchor="b">
            <a:prstTxWarp prst="textNoShape">
              <a:avLst/>
            </a:prstTxWarp>
          </a:bodyPr>
          <a:lstStyle/>
          <a:p>
            <a:pPr algn="r"/>
            <a:r>
              <a:rPr lang="en-US" sz="2000">
                <a:sym typeface="Helvetica Neue Light" charset="0"/>
              </a:rPr>
              <a:t>Imagen satelital del huracán Katrina tomada el 29 de Agosto del 2005</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Text Box 2"/>
          <p:cNvSpPr txBox="1">
            <a:spLocks noChangeArrowheads="1"/>
          </p:cNvSpPr>
          <p:nvPr/>
        </p:nvSpPr>
        <p:spPr bwMode="auto">
          <a:xfrm>
            <a:off x="176213" y="76200"/>
            <a:ext cx="3084512"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Banda visible e infrarroja ]</a:t>
            </a:r>
            <a:endParaRPr lang="en-US">
              <a:solidFill>
                <a:srgbClr val="3333CC"/>
              </a:solidFill>
            </a:endParaRPr>
          </a:p>
        </p:txBody>
      </p:sp>
      <p:pic>
        <p:nvPicPr>
          <p:cNvPr id="94211" name="Picture 5"/>
          <p:cNvPicPr>
            <a:picLocks noChangeAspect="1" noChangeArrowheads="1"/>
          </p:cNvPicPr>
          <p:nvPr/>
        </p:nvPicPr>
        <p:blipFill>
          <a:blip r:embed="rId3"/>
          <a:srcRect/>
          <a:stretch>
            <a:fillRect/>
          </a:stretch>
        </p:blipFill>
        <p:spPr bwMode="auto">
          <a:xfrm>
            <a:off x="0" y="1257300"/>
            <a:ext cx="3244850" cy="4405313"/>
          </a:xfrm>
          <a:prstGeom prst="rect">
            <a:avLst/>
          </a:prstGeom>
          <a:noFill/>
          <a:ln w="9525">
            <a:noFill/>
            <a:miter lim="800000"/>
            <a:headEnd/>
            <a:tailEnd/>
          </a:ln>
        </p:spPr>
      </p:pic>
      <p:pic>
        <p:nvPicPr>
          <p:cNvPr id="94212" name="Picture 6"/>
          <p:cNvPicPr>
            <a:picLocks noChangeAspect="1" noChangeArrowheads="1"/>
          </p:cNvPicPr>
          <p:nvPr/>
        </p:nvPicPr>
        <p:blipFill>
          <a:blip r:embed="rId4"/>
          <a:srcRect/>
          <a:stretch>
            <a:fillRect/>
          </a:stretch>
        </p:blipFill>
        <p:spPr bwMode="auto">
          <a:xfrm>
            <a:off x="4191000" y="1092200"/>
            <a:ext cx="4672013" cy="4546600"/>
          </a:xfrm>
          <a:prstGeom prst="rect">
            <a:avLst/>
          </a:prstGeom>
          <a:noFill/>
          <a:ln w="9525">
            <a:noFill/>
            <a:miter lim="800000"/>
            <a:headEnd/>
            <a:tailEnd/>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Text Box 2"/>
          <p:cNvSpPr txBox="1">
            <a:spLocks noChangeArrowheads="1"/>
          </p:cNvSpPr>
          <p:nvPr/>
        </p:nvSpPr>
        <p:spPr bwMode="auto">
          <a:xfrm>
            <a:off x="176213" y="76200"/>
            <a:ext cx="1706562"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Ultravioleta ]</a:t>
            </a:r>
            <a:endParaRPr lang="en-US">
              <a:solidFill>
                <a:srgbClr val="3333CC"/>
              </a:solidFill>
            </a:endParaRPr>
          </a:p>
        </p:txBody>
      </p:sp>
      <p:pic>
        <p:nvPicPr>
          <p:cNvPr id="96259" name="Picture 9"/>
          <p:cNvPicPr>
            <a:picLocks noChangeAspect="1" noChangeArrowheads="1"/>
          </p:cNvPicPr>
          <p:nvPr/>
        </p:nvPicPr>
        <p:blipFill>
          <a:blip r:embed="rId3"/>
          <a:srcRect/>
          <a:stretch>
            <a:fillRect/>
          </a:stretch>
        </p:blipFill>
        <p:spPr bwMode="auto">
          <a:xfrm>
            <a:off x="2386013" y="685800"/>
            <a:ext cx="4375150" cy="5435600"/>
          </a:xfrm>
          <a:prstGeom prst="rect">
            <a:avLst/>
          </a:prstGeom>
          <a:noFill/>
          <a:ln w="9525">
            <a:noFill/>
            <a:miter lim="800000"/>
            <a:headEnd/>
            <a:tailEnd/>
          </a:ln>
        </p:spPr>
      </p:pic>
      <p:sp>
        <p:nvSpPr>
          <p:cNvPr id="96260" name="Rectangle 10"/>
          <p:cNvSpPr>
            <a:spLocks/>
          </p:cNvSpPr>
          <p:nvPr/>
        </p:nvSpPr>
        <p:spPr bwMode="auto">
          <a:xfrm>
            <a:off x="596900" y="1089025"/>
            <a:ext cx="1430338" cy="549275"/>
          </a:xfrm>
          <a:prstGeom prst="rect">
            <a:avLst/>
          </a:prstGeom>
          <a:noFill/>
          <a:ln w="9525">
            <a:noFill/>
            <a:miter lim="800000"/>
            <a:headEnd/>
            <a:tailEnd/>
          </a:ln>
        </p:spPr>
        <p:txBody>
          <a:bodyPr lIns="0" tIns="0" rIns="0" bIns="0" anchor="b">
            <a:prstTxWarp prst="textNoShape">
              <a:avLst/>
            </a:prstTxWarp>
            <a:spAutoFit/>
          </a:bodyPr>
          <a:lstStyle/>
          <a:p>
            <a:r>
              <a:rPr lang="en-US">
                <a:sym typeface="Helvetica Neue Light" charset="0"/>
              </a:rPr>
              <a:t>Imagen de maiz normal</a:t>
            </a:r>
          </a:p>
        </p:txBody>
      </p:sp>
      <p:sp>
        <p:nvSpPr>
          <p:cNvPr id="96261" name="Rectangle 11"/>
          <p:cNvSpPr>
            <a:spLocks/>
          </p:cNvSpPr>
          <p:nvPr/>
        </p:nvSpPr>
        <p:spPr bwMode="auto">
          <a:xfrm>
            <a:off x="6870700" y="1295400"/>
            <a:ext cx="1574800" cy="673100"/>
          </a:xfrm>
          <a:prstGeom prst="rect">
            <a:avLst/>
          </a:prstGeom>
          <a:noFill/>
          <a:ln w="9525">
            <a:noFill/>
            <a:miter lim="800000"/>
            <a:headEnd/>
            <a:tailEnd/>
          </a:ln>
        </p:spPr>
        <p:txBody>
          <a:bodyPr lIns="0" tIns="0" rIns="0" bIns="0" anchor="b">
            <a:prstTxWarp prst="textNoShape">
              <a:avLst/>
            </a:prstTxWarp>
          </a:bodyPr>
          <a:lstStyle/>
          <a:p>
            <a:r>
              <a:rPr lang="en-US">
                <a:sym typeface="Helvetica Neue Light" charset="0"/>
              </a:rPr>
              <a:t>Imagen de maiz con hongos</a:t>
            </a:r>
          </a:p>
        </p:txBody>
      </p:sp>
      <p:sp>
        <p:nvSpPr>
          <p:cNvPr id="96262" name="Rectangle 12"/>
          <p:cNvSpPr>
            <a:spLocks/>
          </p:cNvSpPr>
          <p:nvPr/>
        </p:nvSpPr>
        <p:spPr bwMode="auto">
          <a:xfrm>
            <a:off x="5715000" y="4652963"/>
            <a:ext cx="2633663" cy="274637"/>
          </a:xfrm>
          <a:prstGeom prst="rect">
            <a:avLst/>
          </a:prstGeom>
          <a:noFill/>
          <a:ln w="9525">
            <a:noFill/>
            <a:miter lim="800000"/>
            <a:headEnd/>
            <a:tailEnd/>
          </a:ln>
        </p:spPr>
        <p:txBody>
          <a:bodyPr wrap="none" lIns="0" tIns="0" rIns="0" bIns="0" anchor="b">
            <a:prstTxWarp prst="textNoShape">
              <a:avLst/>
            </a:prstTxWarp>
            <a:spAutoFit/>
          </a:bodyPr>
          <a:lstStyle/>
          <a:p>
            <a:r>
              <a:rPr lang="en-US">
                <a:sym typeface="Helvetica Neue Light" charset="0"/>
              </a:rPr>
              <a:t>Imagen de “</a:t>
            </a:r>
            <a:r>
              <a:rPr lang="en-US" i="1">
                <a:sym typeface="Helvetica Neue Light" charset="0"/>
              </a:rPr>
              <a:t>Cygnus Loop</a:t>
            </a:r>
            <a:r>
              <a:rPr lang="en-US">
                <a:sym typeface="Helvetica Neue Light" charset="0"/>
              </a:rPr>
              <a:t>”</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Text Box 2"/>
          <p:cNvSpPr txBox="1">
            <a:spLocks noChangeArrowheads="1"/>
          </p:cNvSpPr>
          <p:nvPr/>
        </p:nvSpPr>
        <p:spPr bwMode="auto">
          <a:xfrm>
            <a:off x="176213" y="76200"/>
            <a:ext cx="3084512"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Banda visible e infrarroja ]</a:t>
            </a:r>
            <a:endParaRPr lang="en-US">
              <a:solidFill>
                <a:srgbClr val="3333CC"/>
              </a:solidFill>
            </a:endParaRPr>
          </a:p>
        </p:txBody>
      </p:sp>
      <p:pic>
        <p:nvPicPr>
          <p:cNvPr id="98307" name="Picture 7"/>
          <p:cNvPicPr>
            <a:picLocks noChangeAspect="1" noChangeArrowheads="1"/>
          </p:cNvPicPr>
          <p:nvPr/>
        </p:nvPicPr>
        <p:blipFill>
          <a:blip r:embed="rId3"/>
          <a:srcRect/>
          <a:stretch>
            <a:fillRect/>
          </a:stretch>
        </p:blipFill>
        <p:spPr bwMode="auto">
          <a:xfrm>
            <a:off x="2819400" y="1193800"/>
            <a:ext cx="4254500" cy="4738688"/>
          </a:xfrm>
          <a:prstGeom prst="rect">
            <a:avLst/>
          </a:prstGeom>
          <a:noFill/>
          <a:ln w="9525">
            <a:noFill/>
            <a:miter lim="800000"/>
            <a:headEnd/>
            <a:tailEnd/>
          </a:ln>
        </p:spPr>
      </p:pic>
      <p:sp>
        <p:nvSpPr>
          <p:cNvPr id="98308" name="Rectangle 9"/>
          <p:cNvSpPr>
            <a:spLocks/>
          </p:cNvSpPr>
          <p:nvPr/>
        </p:nvSpPr>
        <p:spPr bwMode="auto">
          <a:xfrm>
            <a:off x="-76200" y="1282700"/>
            <a:ext cx="2781300" cy="977900"/>
          </a:xfrm>
          <a:prstGeom prst="rect">
            <a:avLst/>
          </a:prstGeom>
          <a:noFill/>
          <a:ln w="9525">
            <a:noFill/>
            <a:miter lim="800000"/>
            <a:headEnd/>
            <a:tailEnd/>
          </a:ln>
        </p:spPr>
        <p:txBody>
          <a:bodyPr lIns="0" tIns="0" rIns="0" bIns="0" anchor="b">
            <a:prstTxWarp prst="textNoShape">
              <a:avLst/>
            </a:prstTxWarp>
          </a:bodyPr>
          <a:lstStyle/>
          <a:p>
            <a:pPr algn="r"/>
            <a:r>
              <a:rPr lang="en-US">
                <a:sym typeface="Helvetica Neue Light" charset="0"/>
              </a:rPr>
              <a:t>Imagen microscopica de Taxol (agente anticancerígeno) - 250x</a:t>
            </a:r>
          </a:p>
        </p:txBody>
      </p:sp>
      <p:sp>
        <p:nvSpPr>
          <p:cNvPr id="98309" name="Rectangle 10"/>
          <p:cNvSpPr>
            <a:spLocks/>
          </p:cNvSpPr>
          <p:nvPr/>
        </p:nvSpPr>
        <p:spPr bwMode="auto">
          <a:xfrm>
            <a:off x="7150100" y="1295400"/>
            <a:ext cx="1727200" cy="673100"/>
          </a:xfrm>
          <a:prstGeom prst="rect">
            <a:avLst/>
          </a:prstGeom>
          <a:noFill/>
          <a:ln w="9525">
            <a:noFill/>
            <a:miter lim="800000"/>
            <a:headEnd/>
            <a:tailEnd/>
          </a:ln>
        </p:spPr>
        <p:txBody>
          <a:bodyPr lIns="0" tIns="0" rIns="0" bIns="0" anchor="b">
            <a:prstTxWarp prst="textNoShape">
              <a:avLst/>
            </a:prstTxWarp>
          </a:bodyPr>
          <a:lstStyle/>
          <a:p>
            <a:r>
              <a:rPr lang="en-US">
                <a:sym typeface="Helvetica Neue Light" charset="0"/>
              </a:rPr>
              <a:t>Imagen de microprocesador - 60x</a:t>
            </a:r>
          </a:p>
        </p:txBody>
      </p:sp>
      <p:sp>
        <p:nvSpPr>
          <p:cNvPr id="98310" name="Rectangle 11"/>
          <p:cNvSpPr>
            <a:spLocks/>
          </p:cNvSpPr>
          <p:nvPr/>
        </p:nvSpPr>
        <p:spPr bwMode="auto">
          <a:xfrm>
            <a:off x="-25400" y="3644900"/>
            <a:ext cx="2692400" cy="673100"/>
          </a:xfrm>
          <a:prstGeom prst="rect">
            <a:avLst/>
          </a:prstGeom>
          <a:noFill/>
          <a:ln w="9525">
            <a:noFill/>
            <a:miter lim="800000"/>
            <a:headEnd/>
            <a:tailEnd/>
          </a:ln>
        </p:spPr>
        <p:txBody>
          <a:bodyPr lIns="0" tIns="0" rIns="0" bIns="0" anchor="b">
            <a:prstTxWarp prst="textNoShape">
              <a:avLst/>
            </a:prstTxWarp>
          </a:bodyPr>
          <a:lstStyle/>
          <a:p>
            <a:pPr algn="r"/>
            <a:r>
              <a:rPr lang="en-US">
                <a:sym typeface="Helvetica Neue Light" charset="0"/>
              </a:rPr>
              <a:t>Película delgada de óxido de niquel - 600x</a:t>
            </a:r>
          </a:p>
        </p:txBody>
      </p:sp>
      <p:sp>
        <p:nvSpPr>
          <p:cNvPr id="98311" name="Rectangle 12"/>
          <p:cNvSpPr>
            <a:spLocks/>
          </p:cNvSpPr>
          <p:nvPr/>
        </p:nvSpPr>
        <p:spPr bwMode="auto">
          <a:xfrm>
            <a:off x="7073900" y="3492500"/>
            <a:ext cx="1765300" cy="673100"/>
          </a:xfrm>
          <a:prstGeom prst="rect">
            <a:avLst/>
          </a:prstGeom>
          <a:noFill/>
          <a:ln w="9525">
            <a:noFill/>
            <a:miter lim="800000"/>
            <a:headEnd/>
            <a:tailEnd/>
          </a:ln>
        </p:spPr>
        <p:txBody>
          <a:bodyPr lIns="0" tIns="0" rIns="0" bIns="0" anchor="b">
            <a:prstTxWarp prst="textNoShape">
              <a:avLst/>
            </a:prstTxWarp>
          </a:bodyPr>
          <a:lstStyle/>
          <a:p>
            <a:r>
              <a:rPr lang="en-US">
                <a:sym typeface="Helvetica Neue Light" charset="0"/>
              </a:rPr>
              <a:t>Superconductor orgánico - 450x</a:t>
            </a:r>
          </a:p>
        </p:txBody>
      </p:sp>
      <p:sp>
        <p:nvSpPr>
          <p:cNvPr id="98312" name="Rectangle 13"/>
          <p:cNvSpPr>
            <a:spLocks/>
          </p:cNvSpPr>
          <p:nvPr/>
        </p:nvSpPr>
        <p:spPr bwMode="auto">
          <a:xfrm>
            <a:off x="3759200" y="6049963"/>
            <a:ext cx="2043113" cy="274637"/>
          </a:xfrm>
          <a:prstGeom prst="rect">
            <a:avLst/>
          </a:prstGeom>
          <a:noFill/>
          <a:ln w="9525">
            <a:noFill/>
            <a:miter lim="800000"/>
            <a:headEnd/>
            <a:tailEnd/>
          </a:ln>
        </p:spPr>
        <p:txBody>
          <a:bodyPr wrap="none" lIns="0" tIns="0" rIns="0" bIns="0" anchor="b">
            <a:prstTxWarp prst="textNoShape">
              <a:avLst/>
            </a:prstTxWarp>
            <a:spAutoFit/>
          </a:bodyPr>
          <a:lstStyle/>
          <a:p>
            <a:r>
              <a:rPr lang="en-US">
                <a:sym typeface="Helvetica Neue Light" charset="0"/>
              </a:rPr>
              <a:t>CD de audio - 1750x</a:t>
            </a:r>
          </a:p>
        </p:txBody>
      </p:sp>
      <p:sp>
        <p:nvSpPr>
          <p:cNvPr id="98313" name="Rectangle 14"/>
          <p:cNvSpPr>
            <a:spLocks/>
          </p:cNvSpPr>
          <p:nvPr/>
        </p:nvSpPr>
        <p:spPr bwMode="auto">
          <a:xfrm>
            <a:off x="4038600" y="906463"/>
            <a:ext cx="1612900" cy="274637"/>
          </a:xfrm>
          <a:prstGeom prst="rect">
            <a:avLst/>
          </a:prstGeom>
          <a:noFill/>
          <a:ln w="9525">
            <a:noFill/>
            <a:miter lim="800000"/>
            <a:headEnd/>
            <a:tailEnd/>
          </a:ln>
        </p:spPr>
        <p:txBody>
          <a:bodyPr wrap="none" lIns="0" tIns="0" rIns="0" bIns="0" anchor="b">
            <a:prstTxWarp prst="textNoShape">
              <a:avLst/>
            </a:prstTxWarp>
            <a:spAutoFit/>
          </a:bodyPr>
          <a:lstStyle/>
          <a:p>
            <a:r>
              <a:rPr lang="en-US">
                <a:sym typeface="Helvetica Neue Light" charset="0"/>
              </a:rPr>
              <a:t>Colesterol - 40x</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Text Box 2"/>
          <p:cNvSpPr txBox="1">
            <a:spLocks noChangeArrowheads="1"/>
          </p:cNvSpPr>
          <p:nvPr/>
        </p:nvSpPr>
        <p:spPr bwMode="auto">
          <a:xfrm>
            <a:off x="176213" y="76200"/>
            <a:ext cx="1627187"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Microondas ]</a:t>
            </a:r>
            <a:endParaRPr lang="en-US">
              <a:solidFill>
                <a:srgbClr val="3333CC"/>
              </a:solidFill>
            </a:endParaRPr>
          </a:p>
        </p:txBody>
      </p:sp>
      <p:pic>
        <p:nvPicPr>
          <p:cNvPr id="100355" name="Picture 5"/>
          <p:cNvPicPr>
            <a:picLocks noChangeAspect="1" noChangeArrowheads="1"/>
          </p:cNvPicPr>
          <p:nvPr/>
        </p:nvPicPr>
        <p:blipFill>
          <a:blip r:embed="rId3"/>
          <a:srcRect/>
          <a:stretch>
            <a:fillRect/>
          </a:stretch>
        </p:blipFill>
        <p:spPr bwMode="auto">
          <a:xfrm>
            <a:off x="2597150" y="1320800"/>
            <a:ext cx="6546850" cy="4433888"/>
          </a:xfrm>
          <a:prstGeom prst="rect">
            <a:avLst/>
          </a:prstGeom>
          <a:noFill/>
          <a:ln w="9525">
            <a:noFill/>
            <a:miter lim="800000"/>
            <a:headEnd/>
            <a:tailEnd/>
          </a:ln>
        </p:spPr>
      </p:pic>
      <p:sp>
        <p:nvSpPr>
          <p:cNvPr id="100356" name="Rectangle 6"/>
          <p:cNvSpPr>
            <a:spLocks/>
          </p:cNvSpPr>
          <p:nvPr/>
        </p:nvSpPr>
        <p:spPr bwMode="auto">
          <a:xfrm>
            <a:off x="0" y="4419600"/>
            <a:ext cx="2463800" cy="1282700"/>
          </a:xfrm>
          <a:prstGeom prst="rect">
            <a:avLst/>
          </a:prstGeom>
          <a:noFill/>
          <a:ln w="9525">
            <a:noFill/>
            <a:miter lim="800000"/>
            <a:headEnd/>
            <a:tailEnd/>
          </a:ln>
        </p:spPr>
        <p:txBody>
          <a:bodyPr lIns="0" tIns="0" rIns="0" bIns="0" anchor="b">
            <a:prstTxWarp prst="textNoShape">
              <a:avLst/>
            </a:prstTxWarp>
          </a:bodyPr>
          <a:lstStyle/>
          <a:p>
            <a:pPr algn="r"/>
            <a:r>
              <a:rPr lang="en-US">
                <a:sym typeface="Helvetica Neue Light" charset="0"/>
              </a:rPr>
              <a:t>Imágen de radar de apertura sintética de una zona montañosa del Tibet</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Text Box 2"/>
          <p:cNvSpPr txBox="1">
            <a:spLocks noChangeArrowheads="1"/>
          </p:cNvSpPr>
          <p:nvPr/>
        </p:nvSpPr>
        <p:spPr bwMode="auto">
          <a:xfrm>
            <a:off x="176213" y="76200"/>
            <a:ext cx="1914525"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Rayos Gamma ]</a:t>
            </a:r>
            <a:endParaRPr lang="en-US">
              <a:solidFill>
                <a:srgbClr val="3333CC"/>
              </a:solidFill>
            </a:endParaRPr>
          </a:p>
        </p:txBody>
      </p:sp>
      <p:pic>
        <p:nvPicPr>
          <p:cNvPr id="102403" name="Picture 14"/>
          <p:cNvPicPr>
            <a:picLocks noChangeAspect="1" noChangeArrowheads="1"/>
          </p:cNvPicPr>
          <p:nvPr/>
        </p:nvPicPr>
        <p:blipFill>
          <a:blip r:embed="rId3"/>
          <a:srcRect/>
          <a:stretch>
            <a:fillRect/>
          </a:stretch>
        </p:blipFill>
        <p:spPr bwMode="auto">
          <a:xfrm>
            <a:off x="2425700" y="773113"/>
            <a:ext cx="4241800" cy="5449887"/>
          </a:xfrm>
          <a:prstGeom prst="rect">
            <a:avLst/>
          </a:prstGeom>
          <a:noFill/>
          <a:ln w="9525">
            <a:noFill/>
            <a:miter lim="800000"/>
            <a:headEnd/>
            <a:tailEnd/>
          </a:ln>
        </p:spPr>
      </p:pic>
      <p:sp>
        <p:nvSpPr>
          <p:cNvPr id="102404" name="Rectangle 16"/>
          <p:cNvSpPr>
            <a:spLocks/>
          </p:cNvSpPr>
          <p:nvPr/>
        </p:nvSpPr>
        <p:spPr bwMode="auto">
          <a:xfrm>
            <a:off x="96838" y="1206500"/>
            <a:ext cx="2209800" cy="2286000"/>
          </a:xfrm>
          <a:prstGeom prst="rect">
            <a:avLst/>
          </a:prstGeom>
          <a:noFill/>
          <a:ln w="9525">
            <a:noFill/>
            <a:miter lim="800000"/>
            <a:headEnd/>
            <a:tailEnd/>
          </a:ln>
        </p:spPr>
        <p:txBody>
          <a:bodyPr lIns="0" tIns="0" rIns="0" bIns="0" anchor="b">
            <a:prstTxWarp prst="textNoShape">
              <a:avLst/>
            </a:prstTxWarp>
          </a:bodyPr>
          <a:lstStyle/>
          <a:p>
            <a:r>
              <a:rPr lang="en-US" sz="2000">
                <a:sym typeface="Helvetica Neue Light" charset="0"/>
              </a:rPr>
              <a:t>Escanner de huesos</a:t>
            </a:r>
          </a:p>
          <a:p>
            <a:endParaRPr lang="en-US" sz="2000">
              <a:sym typeface="Helvetica Neue Light" charset="0"/>
            </a:endParaRPr>
          </a:p>
          <a:p>
            <a:pPr algn="r"/>
            <a:r>
              <a:rPr lang="en-US" sz="1600">
                <a:sym typeface="Helvetica Neue Light" charset="0"/>
              </a:rPr>
              <a:t>Se inyecta un radioisótopo</a:t>
            </a:r>
          </a:p>
          <a:p>
            <a:pPr algn="r"/>
            <a:r>
              <a:rPr lang="en-US" sz="1600">
                <a:sym typeface="Helvetica Neue Light" charset="0"/>
              </a:rPr>
              <a:t>que emite rayos gama a</a:t>
            </a:r>
          </a:p>
          <a:p>
            <a:pPr algn="r"/>
            <a:r>
              <a:rPr lang="en-US" sz="1600">
                <a:sym typeface="Helvetica Neue Light" charset="0"/>
              </a:rPr>
              <a:t>medida que decae. La imagen se forma detectando la emisión utilizando detectores de rayos gama</a:t>
            </a:r>
          </a:p>
        </p:txBody>
      </p:sp>
      <p:sp>
        <p:nvSpPr>
          <p:cNvPr id="102405" name="Rectangle 17"/>
          <p:cNvSpPr>
            <a:spLocks/>
          </p:cNvSpPr>
          <p:nvPr/>
        </p:nvSpPr>
        <p:spPr bwMode="auto">
          <a:xfrm>
            <a:off x="6700838" y="1435100"/>
            <a:ext cx="2209800" cy="2057400"/>
          </a:xfrm>
          <a:prstGeom prst="rect">
            <a:avLst/>
          </a:prstGeom>
          <a:noFill/>
          <a:ln w="9525">
            <a:noFill/>
            <a:miter lim="800000"/>
            <a:headEnd/>
            <a:tailEnd/>
          </a:ln>
        </p:spPr>
        <p:txBody>
          <a:bodyPr lIns="0" tIns="0" rIns="0" bIns="0" anchor="b">
            <a:prstTxWarp prst="textNoShape">
              <a:avLst/>
            </a:prstTxWarp>
          </a:bodyPr>
          <a:lstStyle/>
          <a:p>
            <a:r>
              <a:rPr lang="en-US" sz="2000">
                <a:sym typeface="Helvetica Neue Light" charset="0"/>
              </a:rPr>
              <a:t>Imágen PET</a:t>
            </a:r>
          </a:p>
          <a:p>
            <a:endParaRPr lang="en-US" sz="2000">
              <a:sym typeface="Helvetica Neue Light" charset="0"/>
            </a:endParaRPr>
          </a:p>
          <a:p>
            <a:r>
              <a:rPr lang="en-US" sz="1600">
                <a:sym typeface="Helvetica Neue Light" charset="0"/>
              </a:rPr>
              <a:t>Se da un radioisótopo al paciente que emite positrones a medida que decae. Cuando un positrón choca con un electrón ambos se aniquilan y se producen dos rayos gama</a:t>
            </a:r>
          </a:p>
        </p:txBody>
      </p:sp>
      <p:sp>
        <p:nvSpPr>
          <p:cNvPr id="102406" name="Rectangle 18"/>
          <p:cNvSpPr>
            <a:spLocks/>
          </p:cNvSpPr>
          <p:nvPr/>
        </p:nvSpPr>
        <p:spPr bwMode="auto">
          <a:xfrm>
            <a:off x="25400" y="4102100"/>
            <a:ext cx="2311400" cy="2146300"/>
          </a:xfrm>
          <a:prstGeom prst="rect">
            <a:avLst/>
          </a:prstGeom>
          <a:noFill/>
          <a:ln w="9525">
            <a:noFill/>
            <a:miter lim="800000"/>
            <a:headEnd/>
            <a:tailEnd/>
          </a:ln>
        </p:spPr>
        <p:txBody>
          <a:bodyPr lIns="0" tIns="0" rIns="0" bIns="0" anchor="b">
            <a:prstTxWarp prst="textNoShape">
              <a:avLst/>
            </a:prstTxWarp>
          </a:bodyPr>
          <a:lstStyle/>
          <a:p>
            <a:r>
              <a:rPr lang="en-US" sz="2000">
                <a:sym typeface="Helvetica Neue Light" charset="0"/>
              </a:rPr>
              <a:t>“</a:t>
            </a:r>
            <a:r>
              <a:rPr lang="en-US" sz="2000" i="1">
                <a:sym typeface="Helvetica Neue Light" charset="0"/>
              </a:rPr>
              <a:t>Cygnus Loop</a:t>
            </a:r>
            <a:r>
              <a:rPr lang="en-US" sz="2000">
                <a:sym typeface="Helvetica Neue Light" charset="0"/>
              </a:rPr>
              <a:t>”</a:t>
            </a:r>
          </a:p>
          <a:p>
            <a:endParaRPr lang="en-US" sz="1100">
              <a:sym typeface="Helvetica Neue Light" charset="0"/>
            </a:endParaRPr>
          </a:p>
          <a:p>
            <a:pPr algn="r"/>
            <a:r>
              <a:rPr lang="en-US" sz="1600">
                <a:sym typeface="Helvetica Neue Light" charset="0"/>
              </a:rPr>
              <a:t>Imagen gama de una estrella que explotó hace unos 15.000 años, generando un gas supercalentado que  brilla en un amplio rango del espectro</a:t>
            </a:r>
          </a:p>
        </p:txBody>
      </p:sp>
      <p:sp>
        <p:nvSpPr>
          <p:cNvPr id="102407" name="Rectangle 19"/>
          <p:cNvSpPr>
            <a:spLocks/>
          </p:cNvSpPr>
          <p:nvPr/>
        </p:nvSpPr>
        <p:spPr bwMode="auto">
          <a:xfrm>
            <a:off x="6769100" y="4114800"/>
            <a:ext cx="2120900" cy="977900"/>
          </a:xfrm>
          <a:prstGeom prst="rect">
            <a:avLst/>
          </a:prstGeom>
          <a:noFill/>
          <a:ln w="9525">
            <a:noFill/>
            <a:miter lim="800000"/>
            <a:headEnd/>
            <a:tailEnd/>
          </a:ln>
        </p:spPr>
        <p:txBody>
          <a:bodyPr lIns="0" tIns="0" rIns="0" bIns="0" anchor="b">
            <a:prstTxWarp prst="textNoShape">
              <a:avLst/>
            </a:prstTxWarp>
          </a:bodyPr>
          <a:lstStyle/>
          <a:p>
            <a:r>
              <a:rPr lang="en-US" sz="2000">
                <a:sym typeface="Helvetica Neue Light" charset="0"/>
              </a:rPr>
              <a:t>Radiación gamma de una válvula de un reactor nuclear</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ext Box 2"/>
          <p:cNvSpPr txBox="1">
            <a:spLocks noChangeArrowheads="1"/>
          </p:cNvSpPr>
          <p:nvPr/>
        </p:nvSpPr>
        <p:spPr bwMode="auto">
          <a:xfrm>
            <a:off x="176213" y="76200"/>
            <a:ext cx="1579562"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Refracción ]</a:t>
            </a:r>
            <a:endParaRPr lang="en-US">
              <a:solidFill>
                <a:srgbClr val="3333CC"/>
              </a:solidFill>
            </a:endParaRPr>
          </a:p>
        </p:txBody>
      </p:sp>
      <p:pic>
        <p:nvPicPr>
          <p:cNvPr id="34819" name="Picture 5" descr="Image:Refraction-with-soda-straw.jpg">
            <a:hlinkClick r:id="rId3"/>
          </p:cNvPr>
          <p:cNvPicPr>
            <a:picLocks noChangeAspect="1" noChangeArrowheads="1"/>
          </p:cNvPicPr>
          <p:nvPr/>
        </p:nvPicPr>
        <p:blipFill>
          <a:blip r:embed="rId4">
            <a:lum contrast="30000"/>
          </a:blip>
          <a:srcRect/>
          <a:stretch>
            <a:fillRect/>
          </a:stretch>
        </p:blipFill>
        <p:spPr bwMode="auto">
          <a:xfrm>
            <a:off x="233363" y="546100"/>
            <a:ext cx="3749675" cy="4872038"/>
          </a:xfrm>
          <a:prstGeom prst="rect">
            <a:avLst/>
          </a:prstGeom>
          <a:noFill/>
          <a:ln w="9525">
            <a:noFill/>
            <a:miter lim="800000"/>
            <a:headEnd/>
            <a:tailEnd/>
          </a:ln>
        </p:spPr>
      </p:pic>
      <p:pic>
        <p:nvPicPr>
          <p:cNvPr id="34820" name="Picture 7" descr="Image:Pencil in a bowl of water.png">
            <a:hlinkClick r:id="rId5"/>
          </p:cNvPr>
          <p:cNvPicPr>
            <a:picLocks noChangeAspect="1" noChangeArrowheads="1"/>
          </p:cNvPicPr>
          <p:nvPr/>
        </p:nvPicPr>
        <p:blipFill>
          <a:blip r:embed="rId6"/>
          <a:srcRect/>
          <a:stretch>
            <a:fillRect/>
          </a:stretch>
        </p:blipFill>
        <p:spPr bwMode="auto">
          <a:xfrm>
            <a:off x="4208463" y="1520825"/>
            <a:ext cx="4535487" cy="2876550"/>
          </a:xfrm>
          <a:prstGeom prst="rect">
            <a:avLst/>
          </a:prstGeom>
          <a:noFill/>
          <a:ln w="9525">
            <a:noFill/>
            <a:miter lim="800000"/>
            <a:headEnd/>
            <a:tailEnd/>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Text Box 2"/>
          <p:cNvSpPr txBox="1">
            <a:spLocks noChangeArrowheads="1"/>
          </p:cNvSpPr>
          <p:nvPr/>
        </p:nvSpPr>
        <p:spPr bwMode="auto">
          <a:xfrm>
            <a:off x="176213" y="76200"/>
            <a:ext cx="4398962"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Otros sistemas para obtener imágenes ]</a:t>
            </a:r>
            <a:endParaRPr lang="en-US">
              <a:solidFill>
                <a:srgbClr val="3333CC"/>
              </a:solidFill>
            </a:endParaRPr>
          </a:p>
        </p:txBody>
      </p:sp>
      <p:pic>
        <p:nvPicPr>
          <p:cNvPr id="104451" name="Picture 5"/>
          <p:cNvPicPr>
            <a:picLocks noChangeAspect="1" noChangeArrowheads="1"/>
          </p:cNvPicPr>
          <p:nvPr/>
        </p:nvPicPr>
        <p:blipFill>
          <a:blip r:embed="rId3"/>
          <a:srcRect/>
          <a:stretch>
            <a:fillRect/>
          </a:stretch>
        </p:blipFill>
        <p:spPr bwMode="auto">
          <a:xfrm>
            <a:off x="0" y="1955800"/>
            <a:ext cx="9194800" cy="4292600"/>
          </a:xfrm>
          <a:prstGeom prst="rect">
            <a:avLst/>
          </a:prstGeom>
          <a:noFill/>
          <a:ln w="9525">
            <a:noFill/>
            <a:miter lim="800000"/>
            <a:headEnd/>
            <a:tailEnd/>
          </a:ln>
        </p:spPr>
      </p:pic>
      <p:sp>
        <p:nvSpPr>
          <p:cNvPr id="104452" name="Rectangle 6"/>
          <p:cNvSpPr>
            <a:spLocks/>
          </p:cNvSpPr>
          <p:nvPr/>
        </p:nvSpPr>
        <p:spPr bwMode="auto">
          <a:xfrm>
            <a:off x="63500" y="1270000"/>
            <a:ext cx="4940300" cy="673100"/>
          </a:xfrm>
          <a:prstGeom prst="rect">
            <a:avLst/>
          </a:prstGeom>
          <a:noFill/>
          <a:ln w="9525">
            <a:noFill/>
            <a:miter lim="800000"/>
            <a:headEnd/>
            <a:tailEnd/>
          </a:ln>
        </p:spPr>
        <p:txBody>
          <a:bodyPr lIns="0" tIns="0" rIns="0" bIns="0" anchor="b">
            <a:prstTxWarp prst="textNoShape">
              <a:avLst/>
            </a:prstTxWarp>
          </a:bodyPr>
          <a:lstStyle/>
          <a:p>
            <a:pPr algn="ctr"/>
            <a:r>
              <a:rPr lang="en-US" sz="2000">
                <a:sym typeface="Helvetica Neue Light" charset="0"/>
              </a:rPr>
              <a:t>Imagen de resonancia magnética</a:t>
            </a:r>
          </a:p>
          <a:p>
            <a:pPr algn="ctr"/>
            <a:r>
              <a:rPr lang="en-US" sz="2000">
                <a:sym typeface="Helvetica Neue Light" charset="0"/>
              </a:rPr>
              <a:t>de la rodilla</a:t>
            </a:r>
          </a:p>
        </p:txBody>
      </p:sp>
      <p:sp>
        <p:nvSpPr>
          <p:cNvPr id="104453" name="Rectangle 7"/>
          <p:cNvSpPr>
            <a:spLocks/>
          </p:cNvSpPr>
          <p:nvPr/>
        </p:nvSpPr>
        <p:spPr bwMode="auto">
          <a:xfrm>
            <a:off x="5143500" y="1270000"/>
            <a:ext cx="3949700" cy="673100"/>
          </a:xfrm>
          <a:prstGeom prst="rect">
            <a:avLst/>
          </a:prstGeom>
          <a:noFill/>
          <a:ln w="9525">
            <a:noFill/>
            <a:miter lim="800000"/>
            <a:headEnd/>
            <a:tailEnd/>
          </a:ln>
        </p:spPr>
        <p:txBody>
          <a:bodyPr lIns="0" tIns="0" rIns="0" bIns="0" anchor="b">
            <a:prstTxWarp prst="textNoShape">
              <a:avLst/>
            </a:prstTxWarp>
          </a:bodyPr>
          <a:lstStyle/>
          <a:p>
            <a:pPr algn="ctr"/>
            <a:r>
              <a:rPr lang="en-US" sz="2000">
                <a:sym typeface="Helvetica Neue Light" charset="0"/>
              </a:rPr>
              <a:t>Imagen  de resonancia magnética</a:t>
            </a:r>
          </a:p>
          <a:p>
            <a:pPr algn="ctr"/>
            <a:r>
              <a:rPr lang="en-US" sz="2000">
                <a:sym typeface="Helvetica Neue Light" charset="0"/>
              </a:rPr>
              <a:t>de la columna vertebral</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Text Box 2"/>
          <p:cNvSpPr txBox="1">
            <a:spLocks noChangeArrowheads="1"/>
          </p:cNvSpPr>
          <p:nvPr/>
        </p:nvSpPr>
        <p:spPr bwMode="auto">
          <a:xfrm>
            <a:off x="176213" y="76200"/>
            <a:ext cx="4398962"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Otros sistemas para obtener imágenes ]</a:t>
            </a:r>
            <a:endParaRPr lang="en-US">
              <a:solidFill>
                <a:srgbClr val="3333CC"/>
              </a:solidFill>
            </a:endParaRPr>
          </a:p>
        </p:txBody>
      </p:sp>
      <p:pic>
        <p:nvPicPr>
          <p:cNvPr id="106499" name="Picture 6"/>
          <p:cNvPicPr>
            <a:picLocks noChangeAspect="1" noChangeArrowheads="1"/>
          </p:cNvPicPr>
          <p:nvPr/>
        </p:nvPicPr>
        <p:blipFill>
          <a:blip r:embed="rId3"/>
          <a:srcRect/>
          <a:stretch>
            <a:fillRect/>
          </a:stretch>
        </p:blipFill>
        <p:spPr bwMode="auto">
          <a:xfrm>
            <a:off x="393700" y="1943100"/>
            <a:ext cx="8191500" cy="3492500"/>
          </a:xfrm>
          <a:prstGeom prst="rect">
            <a:avLst/>
          </a:prstGeom>
          <a:noFill/>
          <a:ln w="9525">
            <a:noFill/>
            <a:miter lim="800000"/>
            <a:headEnd/>
            <a:tailEnd/>
          </a:ln>
        </p:spPr>
      </p:pic>
      <p:sp>
        <p:nvSpPr>
          <p:cNvPr id="106500" name="Rectangle 7"/>
          <p:cNvSpPr>
            <a:spLocks/>
          </p:cNvSpPr>
          <p:nvPr/>
        </p:nvSpPr>
        <p:spPr bwMode="auto">
          <a:xfrm>
            <a:off x="2019300" y="1155700"/>
            <a:ext cx="4940300" cy="368300"/>
          </a:xfrm>
          <a:prstGeom prst="rect">
            <a:avLst/>
          </a:prstGeom>
          <a:noFill/>
          <a:ln w="9525">
            <a:noFill/>
            <a:miter lim="800000"/>
            <a:headEnd/>
            <a:tailEnd/>
          </a:ln>
        </p:spPr>
        <p:txBody>
          <a:bodyPr lIns="0" tIns="0" rIns="0" bIns="0" anchor="b">
            <a:prstTxWarp prst="textNoShape">
              <a:avLst/>
            </a:prstTxWarp>
          </a:bodyPr>
          <a:lstStyle/>
          <a:p>
            <a:pPr algn="ctr"/>
            <a:r>
              <a:rPr lang="en-US" sz="2000">
                <a:sym typeface="Helvetica Neue Light" charset="0"/>
              </a:rPr>
              <a:t>Sección cruzada de imagen sísmica</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Text Box 2"/>
          <p:cNvSpPr txBox="1">
            <a:spLocks noChangeArrowheads="1"/>
          </p:cNvSpPr>
          <p:nvPr/>
        </p:nvSpPr>
        <p:spPr bwMode="auto">
          <a:xfrm>
            <a:off x="176213" y="76200"/>
            <a:ext cx="4398962"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Otros sistemas para obtener imágenes ]</a:t>
            </a:r>
            <a:endParaRPr lang="en-US">
              <a:solidFill>
                <a:srgbClr val="3333CC"/>
              </a:solidFill>
            </a:endParaRPr>
          </a:p>
        </p:txBody>
      </p:sp>
      <p:pic>
        <p:nvPicPr>
          <p:cNvPr id="108547" name="Picture 5"/>
          <p:cNvPicPr>
            <a:picLocks noChangeAspect="1" noChangeArrowheads="1"/>
          </p:cNvPicPr>
          <p:nvPr/>
        </p:nvPicPr>
        <p:blipFill>
          <a:blip r:embed="rId3"/>
          <a:srcRect/>
          <a:stretch>
            <a:fillRect/>
          </a:stretch>
        </p:blipFill>
        <p:spPr bwMode="auto">
          <a:xfrm>
            <a:off x="1600200" y="1295400"/>
            <a:ext cx="5822950" cy="4384675"/>
          </a:xfrm>
          <a:prstGeom prst="rect">
            <a:avLst/>
          </a:prstGeom>
          <a:noFill/>
          <a:ln w="9525">
            <a:noFill/>
            <a:miter lim="800000"/>
            <a:headEnd/>
            <a:tailEnd/>
          </a:ln>
        </p:spPr>
      </p:pic>
      <p:sp>
        <p:nvSpPr>
          <p:cNvPr id="108548" name="Rectangle 6"/>
          <p:cNvSpPr>
            <a:spLocks/>
          </p:cNvSpPr>
          <p:nvPr/>
        </p:nvSpPr>
        <p:spPr bwMode="auto">
          <a:xfrm>
            <a:off x="2324100" y="939800"/>
            <a:ext cx="4940300" cy="368300"/>
          </a:xfrm>
          <a:prstGeom prst="rect">
            <a:avLst/>
          </a:prstGeom>
          <a:noFill/>
          <a:ln w="9525">
            <a:noFill/>
            <a:miter lim="800000"/>
            <a:headEnd/>
            <a:tailEnd/>
          </a:ln>
        </p:spPr>
        <p:txBody>
          <a:bodyPr lIns="0" tIns="0" rIns="0" bIns="0" anchor="b">
            <a:prstTxWarp prst="textNoShape">
              <a:avLst/>
            </a:prstTxWarp>
          </a:bodyPr>
          <a:lstStyle/>
          <a:p>
            <a:pPr algn="ctr"/>
            <a:r>
              <a:rPr lang="en-US">
                <a:sym typeface="Helvetica Neue Light" charset="0"/>
              </a:rPr>
              <a:t>Imágenes Ultrasónicas</a:t>
            </a:r>
          </a:p>
        </p:txBody>
      </p:sp>
      <p:sp>
        <p:nvSpPr>
          <p:cNvPr id="108549" name="Rectangle 7"/>
          <p:cNvSpPr>
            <a:spLocks/>
          </p:cNvSpPr>
          <p:nvPr/>
        </p:nvSpPr>
        <p:spPr bwMode="auto">
          <a:xfrm>
            <a:off x="-152400" y="1308100"/>
            <a:ext cx="1600200" cy="368300"/>
          </a:xfrm>
          <a:prstGeom prst="rect">
            <a:avLst/>
          </a:prstGeom>
          <a:noFill/>
          <a:ln w="9525">
            <a:noFill/>
            <a:miter lim="800000"/>
            <a:headEnd/>
            <a:tailEnd/>
          </a:ln>
        </p:spPr>
        <p:txBody>
          <a:bodyPr lIns="0" tIns="0" rIns="0" bIns="0" anchor="b">
            <a:prstTxWarp prst="textNoShape">
              <a:avLst/>
            </a:prstTxWarp>
          </a:bodyPr>
          <a:lstStyle/>
          <a:p>
            <a:pPr algn="r"/>
            <a:r>
              <a:rPr lang="en-US">
                <a:sym typeface="Helvetica Neue Light" charset="0"/>
              </a:rPr>
              <a:t>Feto</a:t>
            </a:r>
          </a:p>
        </p:txBody>
      </p:sp>
      <p:sp>
        <p:nvSpPr>
          <p:cNvPr id="108550" name="Rectangle 8"/>
          <p:cNvSpPr>
            <a:spLocks/>
          </p:cNvSpPr>
          <p:nvPr/>
        </p:nvSpPr>
        <p:spPr bwMode="auto">
          <a:xfrm>
            <a:off x="7543800" y="1308100"/>
            <a:ext cx="1600200" cy="368300"/>
          </a:xfrm>
          <a:prstGeom prst="rect">
            <a:avLst/>
          </a:prstGeom>
          <a:noFill/>
          <a:ln w="9525">
            <a:noFill/>
            <a:miter lim="800000"/>
            <a:headEnd/>
            <a:tailEnd/>
          </a:ln>
        </p:spPr>
        <p:txBody>
          <a:bodyPr lIns="0" tIns="0" rIns="0" bIns="0" anchor="b">
            <a:prstTxWarp prst="textNoShape">
              <a:avLst/>
            </a:prstTxWarp>
          </a:bodyPr>
          <a:lstStyle/>
          <a:p>
            <a:r>
              <a:rPr lang="en-US">
                <a:sym typeface="Helvetica Neue Light" charset="0"/>
              </a:rPr>
              <a:t>Feto</a:t>
            </a:r>
          </a:p>
        </p:txBody>
      </p:sp>
      <p:sp>
        <p:nvSpPr>
          <p:cNvPr id="108551" name="Rectangle 9"/>
          <p:cNvSpPr>
            <a:spLocks/>
          </p:cNvSpPr>
          <p:nvPr/>
        </p:nvSpPr>
        <p:spPr bwMode="auto">
          <a:xfrm>
            <a:off x="-165100" y="5283200"/>
            <a:ext cx="1600200" cy="368300"/>
          </a:xfrm>
          <a:prstGeom prst="rect">
            <a:avLst/>
          </a:prstGeom>
          <a:noFill/>
          <a:ln w="9525">
            <a:noFill/>
            <a:miter lim="800000"/>
            <a:headEnd/>
            <a:tailEnd/>
          </a:ln>
        </p:spPr>
        <p:txBody>
          <a:bodyPr lIns="0" tIns="0" rIns="0" bIns="0" anchor="b">
            <a:prstTxWarp prst="textNoShape">
              <a:avLst/>
            </a:prstTxWarp>
          </a:bodyPr>
          <a:lstStyle/>
          <a:p>
            <a:pPr algn="r"/>
            <a:r>
              <a:rPr lang="en-US">
                <a:sym typeface="Helvetica Neue Light" charset="0"/>
              </a:rPr>
              <a:t>Tiroides</a:t>
            </a:r>
          </a:p>
        </p:txBody>
      </p:sp>
      <p:sp>
        <p:nvSpPr>
          <p:cNvPr id="108552" name="Rectangle 10"/>
          <p:cNvSpPr>
            <a:spLocks/>
          </p:cNvSpPr>
          <p:nvPr/>
        </p:nvSpPr>
        <p:spPr bwMode="auto">
          <a:xfrm>
            <a:off x="7543800" y="4699000"/>
            <a:ext cx="1600200" cy="977900"/>
          </a:xfrm>
          <a:prstGeom prst="rect">
            <a:avLst/>
          </a:prstGeom>
          <a:noFill/>
          <a:ln w="9525">
            <a:noFill/>
            <a:miter lim="800000"/>
            <a:headEnd/>
            <a:tailEnd/>
          </a:ln>
        </p:spPr>
        <p:txBody>
          <a:bodyPr lIns="0" tIns="0" rIns="0" bIns="0" anchor="b">
            <a:prstTxWarp prst="textNoShape">
              <a:avLst/>
            </a:prstTxWarp>
          </a:bodyPr>
          <a:lstStyle/>
          <a:p>
            <a:r>
              <a:rPr lang="en-US">
                <a:sym typeface="Helvetica Neue Light" charset="0"/>
              </a:rPr>
              <a:t>Capas musculares con lesión</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Text Box 2"/>
          <p:cNvSpPr txBox="1">
            <a:spLocks noChangeArrowheads="1"/>
          </p:cNvSpPr>
          <p:nvPr/>
        </p:nvSpPr>
        <p:spPr bwMode="auto">
          <a:xfrm>
            <a:off x="176213" y="76200"/>
            <a:ext cx="4398962"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Otros sistemas para obtener imágenes ]</a:t>
            </a:r>
            <a:endParaRPr lang="en-US">
              <a:solidFill>
                <a:srgbClr val="3333CC"/>
              </a:solidFill>
            </a:endParaRPr>
          </a:p>
        </p:txBody>
      </p:sp>
      <p:pic>
        <p:nvPicPr>
          <p:cNvPr id="110595" name="Picture 9"/>
          <p:cNvPicPr>
            <a:picLocks noChangeAspect="1" noChangeArrowheads="1"/>
          </p:cNvPicPr>
          <p:nvPr/>
        </p:nvPicPr>
        <p:blipFill>
          <a:blip r:embed="rId3"/>
          <a:srcRect/>
          <a:stretch>
            <a:fillRect/>
          </a:stretch>
        </p:blipFill>
        <p:spPr bwMode="auto">
          <a:xfrm>
            <a:off x="25400" y="2400300"/>
            <a:ext cx="9097963" cy="3810000"/>
          </a:xfrm>
          <a:prstGeom prst="rect">
            <a:avLst/>
          </a:prstGeom>
          <a:noFill/>
          <a:ln w="9525">
            <a:noFill/>
            <a:miter lim="800000"/>
            <a:headEnd/>
            <a:tailEnd/>
          </a:ln>
        </p:spPr>
      </p:pic>
      <p:sp>
        <p:nvSpPr>
          <p:cNvPr id="110596" name="Rectangle 10"/>
          <p:cNvSpPr>
            <a:spLocks/>
          </p:cNvSpPr>
          <p:nvPr/>
        </p:nvSpPr>
        <p:spPr bwMode="auto">
          <a:xfrm>
            <a:off x="2095500" y="927100"/>
            <a:ext cx="4940300" cy="368300"/>
          </a:xfrm>
          <a:prstGeom prst="rect">
            <a:avLst/>
          </a:prstGeom>
          <a:noFill/>
          <a:ln w="9525">
            <a:noFill/>
            <a:miter lim="800000"/>
            <a:headEnd/>
            <a:tailEnd/>
          </a:ln>
        </p:spPr>
        <p:txBody>
          <a:bodyPr lIns="0" tIns="0" rIns="0" bIns="0" anchor="b">
            <a:prstTxWarp prst="textNoShape">
              <a:avLst/>
            </a:prstTxWarp>
          </a:bodyPr>
          <a:lstStyle/>
          <a:p>
            <a:pPr algn="ctr"/>
            <a:r>
              <a:rPr lang="en-US" sz="2000">
                <a:sym typeface="Helvetica Neue Light" charset="0"/>
              </a:rPr>
              <a:t>Fotografías de microscopio electrónico</a:t>
            </a:r>
          </a:p>
        </p:txBody>
      </p:sp>
      <p:sp>
        <p:nvSpPr>
          <p:cNvPr id="110597" name="Rectangle 11"/>
          <p:cNvSpPr>
            <a:spLocks/>
          </p:cNvSpPr>
          <p:nvPr/>
        </p:nvSpPr>
        <p:spPr bwMode="auto">
          <a:xfrm>
            <a:off x="88900" y="1651000"/>
            <a:ext cx="3924300" cy="673100"/>
          </a:xfrm>
          <a:prstGeom prst="rect">
            <a:avLst/>
          </a:prstGeom>
          <a:noFill/>
          <a:ln w="9525">
            <a:noFill/>
            <a:miter lim="800000"/>
            <a:headEnd/>
            <a:tailEnd/>
          </a:ln>
        </p:spPr>
        <p:txBody>
          <a:bodyPr lIns="0" tIns="0" rIns="0" bIns="0" anchor="b">
            <a:prstTxWarp prst="textNoShape">
              <a:avLst/>
            </a:prstTxWarp>
          </a:bodyPr>
          <a:lstStyle/>
          <a:p>
            <a:pPr algn="ctr"/>
            <a:r>
              <a:rPr lang="en-US" sz="2000">
                <a:sym typeface="Helvetica Neue Light" charset="0"/>
              </a:rPr>
              <a:t>Filamento de tungsteno después de falla térmica (250x)</a:t>
            </a:r>
          </a:p>
        </p:txBody>
      </p:sp>
      <p:sp>
        <p:nvSpPr>
          <p:cNvPr id="110598" name="Rectangle 12"/>
          <p:cNvSpPr>
            <a:spLocks/>
          </p:cNvSpPr>
          <p:nvPr/>
        </p:nvSpPr>
        <p:spPr bwMode="auto">
          <a:xfrm>
            <a:off x="4140200" y="1651000"/>
            <a:ext cx="4914900" cy="673100"/>
          </a:xfrm>
          <a:prstGeom prst="rect">
            <a:avLst/>
          </a:prstGeom>
          <a:noFill/>
          <a:ln w="9525">
            <a:noFill/>
            <a:miter lim="800000"/>
            <a:headEnd/>
            <a:tailEnd/>
          </a:ln>
        </p:spPr>
        <p:txBody>
          <a:bodyPr lIns="0" tIns="0" rIns="0" bIns="0" anchor="b">
            <a:prstTxWarp prst="textNoShape">
              <a:avLst/>
            </a:prstTxWarp>
          </a:bodyPr>
          <a:lstStyle/>
          <a:p>
            <a:pPr algn="ctr"/>
            <a:r>
              <a:rPr lang="en-US" sz="2000">
                <a:sym typeface="Helvetica Neue Light" charset="0"/>
              </a:rPr>
              <a:t>Circuito integrado con falla debida a fibra de óxido por destrucción térmica (2500x)</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42" name="Imagen 4"/>
          <p:cNvPicPr>
            <a:picLocks noChangeAspect="1"/>
          </p:cNvPicPr>
          <p:nvPr/>
        </p:nvPicPr>
        <p:blipFill>
          <a:blip r:embed="rId3"/>
          <a:srcRect/>
          <a:stretch>
            <a:fillRect/>
          </a:stretch>
        </p:blipFill>
        <p:spPr bwMode="auto">
          <a:xfrm>
            <a:off x="184150" y="882650"/>
            <a:ext cx="4972050" cy="4083050"/>
          </a:xfrm>
          <a:prstGeom prst="rect">
            <a:avLst/>
          </a:prstGeom>
          <a:noFill/>
          <a:ln w="9525">
            <a:noFill/>
            <a:miter lim="800000"/>
            <a:headEnd/>
            <a:tailEnd/>
          </a:ln>
        </p:spPr>
      </p:pic>
      <p:sp>
        <p:nvSpPr>
          <p:cNvPr id="112643" name="Text Box 2"/>
          <p:cNvSpPr txBox="1">
            <a:spLocks noChangeArrowheads="1"/>
          </p:cNvSpPr>
          <p:nvPr/>
        </p:nvSpPr>
        <p:spPr bwMode="auto">
          <a:xfrm>
            <a:off x="176213" y="76200"/>
            <a:ext cx="5745162"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Percepción Visual: Funcionamiento del ojo humano ]</a:t>
            </a:r>
            <a:endParaRPr lang="en-US">
              <a:solidFill>
                <a:srgbClr val="3333CC"/>
              </a:solidFill>
            </a:endParaRPr>
          </a:p>
        </p:txBody>
      </p:sp>
      <p:sp>
        <p:nvSpPr>
          <p:cNvPr id="112644" name="Rectangle 5"/>
          <p:cNvSpPr>
            <a:spLocks noChangeArrowheads="1"/>
          </p:cNvSpPr>
          <p:nvPr/>
        </p:nvSpPr>
        <p:spPr bwMode="auto">
          <a:xfrm>
            <a:off x="3721100" y="5135563"/>
            <a:ext cx="4739624" cy="830997"/>
          </a:xfrm>
          <a:prstGeom prst="rect">
            <a:avLst/>
          </a:prstGeom>
          <a:noFill/>
          <a:ln w="9525">
            <a:noFill/>
            <a:miter lim="800000"/>
            <a:headEnd/>
            <a:tailEnd/>
          </a:ln>
        </p:spPr>
        <p:txBody>
          <a:bodyPr wrap="none">
            <a:prstTxWarp prst="textNoShape">
              <a:avLst/>
            </a:prstTxWarp>
            <a:spAutoFit/>
          </a:bodyPr>
          <a:lstStyle/>
          <a:p>
            <a:r>
              <a:rPr lang="es-ES_tradnl" sz="1200" dirty="0">
                <a:latin typeface="Arial" charset="0"/>
                <a:hlinkClick r:id="rId4"/>
              </a:rPr>
              <a:t>http://www.youtube.com/watch?v=PmD7Tjb6yKo&amp;feature=related</a:t>
            </a:r>
            <a:endParaRPr lang="es-ES_tradnl" sz="1200" dirty="0">
              <a:latin typeface="Arial" charset="0"/>
            </a:endParaRPr>
          </a:p>
          <a:p>
            <a:endParaRPr lang="es-ES_tradnl" sz="1200" dirty="0">
              <a:latin typeface="Arial" charset="0"/>
            </a:endParaRPr>
          </a:p>
          <a:p>
            <a:r>
              <a:rPr lang="es-ES_tradnl" sz="1200" dirty="0">
                <a:latin typeface="Arial" charset="0"/>
                <a:hlinkClick r:id="rId5"/>
              </a:rPr>
              <a:t>http://www.youtube.com/watch?v=AsKeu4wm3XI&amp;feature=related</a:t>
            </a:r>
            <a:endParaRPr lang="es-ES_tradnl" sz="1200" dirty="0">
              <a:latin typeface="Arial" charset="0"/>
            </a:endParaRPr>
          </a:p>
          <a:p>
            <a:endParaRPr lang="es-ES" sz="1200" dirty="0">
              <a:latin typeface="Arial" charset="0"/>
            </a:endParaRPr>
          </a:p>
        </p:txBody>
      </p:sp>
      <p:sp>
        <p:nvSpPr>
          <p:cNvPr id="112645" name="Text Box 6"/>
          <p:cNvSpPr txBox="1">
            <a:spLocks noChangeArrowheads="1"/>
          </p:cNvSpPr>
          <p:nvPr/>
        </p:nvSpPr>
        <p:spPr bwMode="auto">
          <a:xfrm>
            <a:off x="6348413" y="4445000"/>
            <a:ext cx="2146300" cy="369888"/>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Videos en You Tube</a:t>
            </a:r>
            <a:endParaRPr lang="en-US">
              <a:solidFill>
                <a:srgbClr val="3333CC"/>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Text Box 2"/>
          <p:cNvSpPr txBox="1">
            <a:spLocks noChangeArrowheads="1"/>
          </p:cNvSpPr>
          <p:nvPr/>
        </p:nvSpPr>
        <p:spPr bwMode="auto">
          <a:xfrm>
            <a:off x="176213" y="76200"/>
            <a:ext cx="6051550"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Percepción visual: Sección transversal del ojo humano ]</a:t>
            </a:r>
            <a:endParaRPr lang="en-US">
              <a:solidFill>
                <a:srgbClr val="3333CC"/>
              </a:solidFill>
            </a:endParaRPr>
          </a:p>
        </p:txBody>
      </p:sp>
      <p:pic>
        <p:nvPicPr>
          <p:cNvPr id="114691" name="Picture 4"/>
          <p:cNvPicPr>
            <a:picLocks noChangeAspect="1" noChangeArrowheads="1"/>
          </p:cNvPicPr>
          <p:nvPr/>
        </p:nvPicPr>
        <p:blipFill>
          <a:blip r:embed="rId3"/>
          <a:srcRect/>
          <a:stretch>
            <a:fillRect/>
          </a:stretch>
        </p:blipFill>
        <p:spPr bwMode="auto">
          <a:xfrm>
            <a:off x="0" y="2357438"/>
            <a:ext cx="9144000" cy="2665412"/>
          </a:xfrm>
          <a:prstGeom prst="rect">
            <a:avLst/>
          </a:prstGeom>
          <a:noFill/>
          <a:ln w="9525">
            <a:noFill/>
            <a:miter lim="800000"/>
            <a:headEnd/>
            <a:tailEnd/>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Text Box 2"/>
          <p:cNvSpPr txBox="1">
            <a:spLocks noChangeArrowheads="1"/>
          </p:cNvSpPr>
          <p:nvPr/>
        </p:nvSpPr>
        <p:spPr bwMode="auto">
          <a:xfrm>
            <a:off x="176213" y="76200"/>
            <a:ext cx="6051550"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Percepción visual: Sección transversal del ojo humano ]</a:t>
            </a:r>
            <a:endParaRPr lang="en-US">
              <a:solidFill>
                <a:srgbClr val="3333CC"/>
              </a:solidFill>
            </a:endParaRPr>
          </a:p>
        </p:txBody>
      </p:sp>
      <p:pic>
        <p:nvPicPr>
          <p:cNvPr id="116739" name="Picture 5"/>
          <p:cNvPicPr>
            <a:picLocks noChangeAspect="1" noChangeArrowheads="1"/>
          </p:cNvPicPr>
          <p:nvPr/>
        </p:nvPicPr>
        <p:blipFill>
          <a:blip r:embed="rId3"/>
          <a:srcRect/>
          <a:stretch>
            <a:fillRect/>
          </a:stretch>
        </p:blipFill>
        <p:spPr bwMode="auto">
          <a:xfrm rot="-5187095">
            <a:off x="762000" y="800100"/>
            <a:ext cx="4965700" cy="5283200"/>
          </a:xfrm>
          <a:prstGeom prst="rect">
            <a:avLst/>
          </a:prstGeom>
          <a:noFill/>
          <a:ln w="9525">
            <a:noFill/>
            <a:miter lim="800000"/>
            <a:headEnd/>
            <a:tailEnd/>
          </a:ln>
        </p:spPr>
      </p:pic>
      <p:sp>
        <p:nvSpPr>
          <p:cNvPr id="116740" name="Rectangle 6"/>
          <p:cNvSpPr>
            <a:spLocks noChangeArrowheads="1"/>
          </p:cNvSpPr>
          <p:nvPr/>
        </p:nvSpPr>
        <p:spPr bwMode="auto">
          <a:xfrm rot="307375">
            <a:off x="5765800" y="977900"/>
            <a:ext cx="304800" cy="5295900"/>
          </a:xfrm>
          <a:prstGeom prst="rect">
            <a:avLst/>
          </a:prstGeom>
          <a:solidFill>
            <a:schemeClr val="bg1"/>
          </a:solidFill>
          <a:ln w="9525">
            <a:solidFill>
              <a:schemeClr val="bg1"/>
            </a:solidFill>
            <a:miter lim="800000"/>
            <a:headEnd/>
            <a:tailEnd/>
          </a:ln>
        </p:spPr>
        <p:txBody>
          <a:bodyPr wrap="none" anchor="ctr">
            <a:prstTxWarp prst="textNoShape">
              <a:avLst/>
            </a:prstTxWarp>
          </a:bodyPr>
          <a:lstStyle/>
          <a:p>
            <a:endParaRPr lang="es-ES_tradnl"/>
          </a:p>
        </p:txBody>
      </p:sp>
      <p:sp>
        <p:nvSpPr>
          <p:cNvPr id="1045508" name="Rectangle 4"/>
          <p:cNvSpPr>
            <a:spLocks/>
          </p:cNvSpPr>
          <p:nvPr/>
        </p:nvSpPr>
        <p:spPr bwMode="auto">
          <a:xfrm>
            <a:off x="5935663" y="2247900"/>
            <a:ext cx="3152775" cy="2743200"/>
          </a:xfrm>
          <a:prstGeom prst="rect">
            <a:avLst/>
          </a:prstGeom>
          <a:noFill/>
          <a:ln w="9525">
            <a:noFill/>
            <a:miter lim="800000"/>
            <a:headEnd/>
            <a:tailEnd/>
          </a:ln>
        </p:spPr>
        <p:txBody>
          <a:bodyPr wrap="none" lIns="0" tIns="0" rIns="0" bIns="0">
            <a:prstTxWarp prst="textNoShape">
              <a:avLst/>
            </a:prstTxWarp>
            <a:spAutoFit/>
          </a:bodyPr>
          <a:lstStyle/>
          <a:p>
            <a:r>
              <a:rPr lang="en-US" sz="2000">
                <a:solidFill>
                  <a:srgbClr val="6E00FF"/>
                </a:solidFill>
                <a:sym typeface="Helvetica Neue" charset="0"/>
              </a:rPr>
              <a:t>Conos:</a:t>
            </a:r>
          </a:p>
          <a:p>
            <a:r>
              <a:rPr lang="en-US" sz="2000">
                <a:solidFill>
                  <a:srgbClr val="6E00FF"/>
                </a:solidFill>
                <a:sym typeface="Helvetica Neue" charset="0"/>
              </a:rPr>
              <a:t>- visión diurna</a:t>
            </a:r>
          </a:p>
          <a:p>
            <a:r>
              <a:rPr lang="en-US" sz="2000">
                <a:solidFill>
                  <a:srgbClr val="6E00FF"/>
                </a:solidFill>
                <a:sym typeface="Helvetica Neue" charset="0"/>
              </a:rPr>
              <a:t>- fovea (1.5 x 1.5 mm)</a:t>
            </a:r>
          </a:p>
          <a:p>
            <a:r>
              <a:rPr lang="en-US" sz="2000">
                <a:solidFill>
                  <a:srgbClr val="6E00FF"/>
                </a:solidFill>
                <a:sym typeface="Helvetica Neue" charset="0"/>
              </a:rPr>
              <a:t>- 6 a 7 millones</a:t>
            </a:r>
          </a:p>
          <a:p>
            <a:r>
              <a:rPr lang="en-US" sz="2000">
                <a:solidFill>
                  <a:srgbClr val="6E00FF"/>
                </a:solidFill>
                <a:sym typeface="Helvetica Neue" charset="0"/>
              </a:rPr>
              <a:t>- 150.000 conos/mm^2</a:t>
            </a:r>
          </a:p>
          <a:p>
            <a:r>
              <a:rPr lang="en-US" sz="2000">
                <a:solidFill>
                  <a:srgbClr val="6E00FF"/>
                </a:solidFill>
                <a:sym typeface="Helvetica Neue" charset="0"/>
              </a:rPr>
              <a:t>Bastones:</a:t>
            </a:r>
          </a:p>
          <a:p>
            <a:r>
              <a:rPr lang="en-US" sz="2000">
                <a:solidFill>
                  <a:srgbClr val="6E00FF"/>
                </a:solidFill>
                <a:sym typeface="Helvetica Neue" charset="0"/>
              </a:rPr>
              <a:t>- visión nocturna</a:t>
            </a:r>
          </a:p>
          <a:p>
            <a:r>
              <a:rPr lang="en-US" sz="2000">
                <a:solidFill>
                  <a:srgbClr val="6E00FF"/>
                </a:solidFill>
                <a:sym typeface="Helvetica Neue" charset="0"/>
              </a:rPr>
              <a:t>- resto del área de la retina</a:t>
            </a:r>
          </a:p>
          <a:p>
            <a:r>
              <a:rPr lang="en-US" sz="2000">
                <a:solidFill>
                  <a:srgbClr val="6E00FF"/>
                </a:solidFill>
                <a:sym typeface="Helvetica Neue" charset="0"/>
              </a:rPr>
              <a:t>- 15 a 150 millones.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4550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5508"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Text Box 2"/>
          <p:cNvSpPr txBox="1">
            <a:spLocks noChangeArrowheads="1"/>
          </p:cNvSpPr>
          <p:nvPr/>
        </p:nvSpPr>
        <p:spPr bwMode="auto">
          <a:xfrm>
            <a:off x="176213" y="76200"/>
            <a:ext cx="5807075"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Percepción visual: Características biológicas del ojo ]</a:t>
            </a:r>
            <a:endParaRPr lang="en-US">
              <a:solidFill>
                <a:srgbClr val="3333CC"/>
              </a:solidFill>
            </a:endParaRPr>
          </a:p>
        </p:txBody>
      </p:sp>
      <p:sp>
        <p:nvSpPr>
          <p:cNvPr id="118787" name="Rectangle 4"/>
          <p:cNvSpPr>
            <a:spLocks noChangeArrowheads="1"/>
          </p:cNvSpPr>
          <p:nvPr/>
        </p:nvSpPr>
        <p:spPr bwMode="auto">
          <a:xfrm rot="307375">
            <a:off x="5765800" y="977900"/>
            <a:ext cx="304800" cy="5295900"/>
          </a:xfrm>
          <a:prstGeom prst="rect">
            <a:avLst/>
          </a:prstGeom>
          <a:solidFill>
            <a:schemeClr val="bg1"/>
          </a:solidFill>
          <a:ln w="9525">
            <a:solidFill>
              <a:schemeClr val="bg1"/>
            </a:solidFill>
            <a:miter lim="800000"/>
            <a:headEnd/>
            <a:tailEnd/>
          </a:ln>
        </p:spPr>
        <p:txBody>
          <a:bodyPr wrap="none" anchor="ctr">
            <a:prstTxWarp prst="textNoShape">
              <a:avLst/>
            </a:prstTxWarp>
          </a:bodyPr>
          <a:lstStyle/>
          <a:p>
            <a:endParaRPr lang="es-ES_tradnl"/>
          </a:p>
        </p:txBody>
      </p:sp>
      <p:sp>
        <p:nvSpPr>
          <p:cNvPr id="118788" name="Text Box 7"/>
          <p:cNvSpPr txBox="1">
            <a:spLocks noChangeArrowheads="1"/>
          </p:cNvSpPr>
          <p:nvPr/>
        </p:nvSpPr>
        <p:spPr bwMode="auto">
          <a:xfrm>
            <a:off x="860425" y="725488"/>
            <a:ext cx="7567613" cy="5934075"/>
          </a:xfrm>
          <a:prstGeom prst="rect">
            <a:avLst/>
          </a:prstGeom>
          <a:noFill/>
          <a:ln w="9525">
            <a:noFill/>
            <a:miter lim="800000"/>
            <a:headEnd/>
            <a:tailEnd/>
          </a:ln>
        </p:spPr>
        <p:txBody>
          <a:bodyPr wrap="none">
            <a:prstTxWarp prst="textNoShape">
              <a:avLst/>
            </a:prstTxWarp>
            <a:spAutoFit/>
          </a:bodyPr>
          <a:lstStyle/>
          <a:p>
            <a:pPr>
              <a:buFontTx/>
              <a:buChar char="•"/>
            </a:pPr>
            <a:r>
              <a:rPr lang="es-CL" sz="2400">
                <a:solidFill>
                  <a:srgbClr val="0000FF"/>
                </a:solidFill>
              </a:rPr>
              <a:t>Lubricación y limpieza por parpadeo</a:t>
            </a:r>
          </a:p>
          <a:p>
            <a:endParaRPr lang="es-CL" sz="2400">
              <a:solidFill>
                <a:srgbClr val="0000FF"/>
              </a:solidFill>
            </a:endParaRPr>
          </a:p>
          <a:p>
            <a:pPr>
              <a:buFontTx/>
              <a:buChar char="•"/>
            </a:pPr>
            <a:r>
              <a:rPr lang="es-CL" sz="2400">
                <a:solidFill>
                  <a:srgbClr val="0000FF"/>
                </a:solidFill>
              </a:rPr>
              <a:t>Autofoco muy rápido desde 20 cm</a:t>
            </a:r>
          </a:p>
          <a:p>
            <a:pPr>
              <a:buFontTx/>
              <a:buChar char="•"/>
            </a:pPr>
            <a:endParaRPr lang="es-CL" sz="2400">
              <a:solidFill>
                <a:srgbClr val="0000FF"/>
              </a:solidFill>
            </a:endParaRPr>
          </a:p>
          <a:p>
            <a:pPr>
              <a:buFontTx/>
              <a:buChar char="•"/>
            </a:pPr>
            <a:r>
              <a:rPr lang="es-CL" sz="2400">
                <a:solidFill>
                  <a:srgbClr val="0000FF"/>
                </a:solidFill>
              </a:rPr>
              <a:t>Rango dinámico efectivo gigantesco (   10</a:t>
            </a:r>
            <a:r>
              <a:rPr lang="es-CL" sz="2400" baseline="30000">
                <a:solidFill>
                  <a:srgbClr val="0000FF"/>
                </a:solidFill>
              </a:rPr>
              <a:t>10</a:t>
            </a:r>
            <a:r>
              <a:rPr lang="es-CL" sz="2400">
                <a:solidFill>
                  <a:srgbClr val="0000FF"/>
                </a:solidFill>
              </a:rPr>
              <a:t>    )</a:t>
            </a:r>
          </a:p>
          <a:p>
            <a:pPr>
              <a:buFontTx/>
              <a:buChar char="•"/>
            </a:pPr>
            <a:endParaRPr lang="es-CL" sz="2400">
              <a:solidFill>
                <a:srgbClr val="0000FF"/>
              </a:solidFill>
            </a:endParaRPr>
          </a:p>
          <a:p>
            <a:pPr>
              <a:buFontTx/>
              <a:buChar char="•"/>
            </a:pPr>
            <a:r>
              <a:rPr lang="es-CL" sz="2400">
                <a:solidFill>
                  <a:srgbClr val="0000FF"/>
                </a:solidFill>
              </a:rPr>
              <a:t>Apertura automática (iris)</a:t>
            </a:r>
          </a:p>
          <a:p>
            <a:pPr>
              <a:buFontTx/>
              <a:buChar char="•"/>
            </a:pPr>
            <a:endParaRPr lang="es-CL" sz="2400">
              <a:solidFill>
                <a:srgbClr val="0000FF"/>
              </a:solidFill>
            </a:endParaRPr>
          </a:p>
          <a:p>
            <a:pPr>
              <a:buFontTx/>
              <a:buChar char="•"/>
            </a:pPr>
            <a:r>
              <a:rPr lang="es-CL" sz="2400">
                <a:solidFill>
                  <a:srgbClr val="0000FF"/>
                </a:solidFill>
              </a:rPr>
              <a:t>Auto elimina defectos como rayones</a:t>
            </a:r>
          </a:p>
          <a:p>
            <a:pPr>
              <a:buFontTx/>
              <a:buChar char="•"/>
            </a:pPr>
            <a:endParaRPr lang="es-CL" sz="2400">
              <a:solidFill>
                <a:srgbClr val="0000FF"/>
              </a:solidFill>
            </a:endParaRPr>
          </a:p>
          <a:p>
            <a:pPr>
              <a:buFontTx/>
              <a:buChar char="•"/>
            </a:pPr>
            <a:r>
              <a:rPr lang="es-CL" sz="2400">
                <a:solidFill>
                  <a:srgbClr val="0000FF"/>
                </a:solidFill>
              </a:rPr>
              <a:t>Presión interna de 15 mmHg para mantener la forma</a:t>
            </a:r>
          </a:p>
          <a:p>
            <a:pPr>
              <a:buFontTx/>
              <a:buChar char="•"/>
            </a:pPr>
            <a:endParaRPr lang="es-CL" sz="2400">
              <a:solidFill>
                <a:srgbClr val="0000FF"/>
              </a:solidFill>
            </a:endParaRPr>
          </a:p>
          <a:p>
            <a:pPr>
              <a:buFontTx/>
              <a:buChar char="•"/>
            </a:pPr>
            <a:r>
              <a:rPr lang="es-CL" sz="2400">
                <a:solidFill>
                  <a:srgbClr val="0000FF"/>
                </a:solidFill>
              </a:rPr>
              <a:t>Rodeado de huesos y montado sobre grasa</a:t>
            </a:r>
          </a:p>
          <a:p>
            <a:pPr>
              <a:buFontTx/>
              <a:buChar char="•"/>
            </a:pPr>
            <a:endParaRPr lang="es-CL" sz="2400">
              <a:solidFill>
                <a:srgbClr val="0000FF"/>
              </a:solidFill>
            </a:endParaRPr>
          </a:p>
          <a:p>
            <a:pPr>
              <a:buFontTx/>
              <a:buChar char="•"/>
            </a:pPr>
            <a:r>
              <a:rPr lang="es-CL" sz="2400">
                <a:solidFill>
                  <a:srgbClr val="0000FF"/>
                </a:solidFill>
              </a:rPr>
              <a:t>Flexibilidad de movimiento</a:t>
            </a:r>
          </a:p>
          <a:p>
            <a:pPr>
              <a:buFontTx/>
              <a:buChar char="•"/>
            </a:pPr>
            <a:endParaRPr lang="es-ES" sz="2400">
              <a:solidFill>
                <a:srgbClr val="0000FF"/>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Text Box 2"/>
          <p:cNvSpPr txBox="1">
            <a:spLocks noChangeArrowheads="1"/>
          </p:cNvSpPr>
          <p:nvPr/>
        </p:nvSpPr>
        <p:spPr bwMode="auto">
          <a:xfrm>
            <a:off x="176213" y="76200"/>
            <a:ext cx="4889500"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Percepción visual: Hipermetropía y Miopía  ]</a:t>
            </a:r>
            <a:endParaRPr lang="en-US">
              <a:solidFill>
                <a:srgbClr val="3333CC"/>
              </a:solidFill>
            </a:endParaRPr>
          </a:p>
        </p:txBody>
      </p:sp>
      <p:pic>
        <p:nvPicPr>
          <p:cNvPr id="120835" name="Picture 7" descr="hipermetropia%20LOGO"/>
          <p:cNvPicPr>
            <a:picLocks noChangeAspect="1" noChangeArrowheads="1"/>
          </p:cNvPicPr>
          <p:nvPr/>
        </p:nvPicPr>
        <p:blipFill>
          <a:blip r:embed="rId3"/>
          <a:srcRect/>
          <a:stretch>
            <a:fillRect/>
          </a:stretch>
        </p:blipFill>
        <p:spPr bwMode="auto">
          <a:xfrm>
            <a:off x="1663700" y="1143000"/>
            <a:ext cx="6007100" cy="4805363"/>
          </a:xfrm>
          <a:prstGeom prst="rect">
            <a:avLst/>
          </a:prstGeom>
          <a:noFill/>
          <a:ln w="9525">
            <a:noFill/>
            <a:miter lim="800000"/>
            <a:headEnd/>
            <a:tailEnd/>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882" name="Picture 7" descr="p-astigmatismo2LOGO"/>
          <p:cNvPicPr>
            <a:picLocks noChangeAspect="1" noChangeArrowheads="1"/>
          </p:cNvPicPr>
          <p:nvPr/>
        </p:nvPicPr>
        <p:blipFill>
          <a:blip r:embed="rId3"/>
          <a:srcRect/>
          <a:stretch>
            <a:fillRect/>
          </a:stretch>
        </p:blipFill>
        <p:spPr bwMode="auto">
          <a:xfrm>
            <a:off x="2257425" y="755650"/>
            <a:ext cx="5619750" cy="5245100"/>
          </a:xfrm>
          <a:prstGeom prst="rect">
            <a:avLst/>
          </a:prstGeom>
          <a:noFill/>
          <a:ln w="9525">
            <a:noFill/>
            <a:miter lim="800000"/>
            <a:headEnd/>
            <a:tailEnd/>
          </a:ln>
        </p:spPr>
      </p:pic>
      <p:sp>
        <p:nvSpPr>
          <p:cNvPr id="122883" name="Text Box 2"/>
          <p:cNvSpPr txBox="1">
            <a:spLocks noChangeArrowheads="1"/>
          </p:cNvSpPr>
          <p:nvPr/>
        </p:nvSpPr>
        <p:spPr bwMode="auto">
          <a:xfrm>
            <a:off x="176213" y="76200"/>
            <a:ext cx="3860800"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Percepción visual: Astigmatismo  ]</a:t>
            </a:r>
            <a:endParaRPr lang="en-US">
              <a:solidFill>
                <a:srgbClr val="3333CC"/>
              </a:solidFill>
            </a:endParaRPr>
          </a:p>
        </p:txBody>
      </p:sp>
      <p:sp>
        <p:nvSpPr>
          <p:cNvPr id="122884" name="Text Box 4"/>
          <p:cNvSpPr txBox="1">
            <a:spLocks noChangeArrowheads="1"/>
          </p:cNvSpPr>
          <p:nvPr/>
        </p:nvSpPr>
        <p:spPr bwMode="auto">
          <a:xfrm>
            <a:off x="454025" y="1928813"/>
            <a:ext cx="6369050" cy="3387725"/>
          </a:xfrm>
          <a:prstGeom prst="rect">
            <a:avLst/>
          </a:prstGeom>
          <a:noFill/>
          <a:ln w="9525">
            <a:noFill/>
            <a:miter lim="800000"/>
            <a:headEnd/>
            <a:tailEnd/>
          </a:ln>
        </p:spPr>
        <p:txBody>
          <a:bodyPr>
            <a:prstTxWarp prst="textNoShape">
              <a:avLst/>
            </a:prstTxWarp>
            <a:spAutoFit/>
          </a:bodyPr>
          <a:lstStyle/>
          <a:p>
            <a:r>
              <a:rPr lang="es-ES"/>
              <a:t>En esta afectación la curvatura de la cornea es irregular lo que produce una visión distorsionada o de varios focos simultáneos. Suele acompañar a la miopía o a la hipermetropía. </a:t>
            </a:r>
          </a:p>
          <a:p>
            <a:endParaRPr lang="es-CL"/>
          </a:p>
          <a:p>
            <a:r>
              <a:rPr lang="es-ES"/>
              <a:t>El síntoma principal es que la vista nunca es completamente clara ni precisa, sin importar la distancia o el nivel de iluminación. Una parte de lo que se está mirando puede estar bien enfocada y otra parte puede ser borrosa. Por ejemplo, las líneas verticales pueden estar en foco mientras que las horizontales pueden aparecer borrosas. </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ext Box 2"/>
          <p:cNvSpPr txBox="1">
            <a:spLocks noChangeArrowheads="1"/>
          </p:cNvSpPr>
          <p:nvPr/>
        </p:nvSpPr>
        <p:spPr bwMode="auto">
          <a:xfrm>
            <a:off x="176213" y="76200"/>
            <a:ext cx="1579562"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Refracción ]</a:t>
            </a:r>
            <a:endParaRPr lang="en-US">
              <a:solidFill>
                <a:srgbClr val="3333CC"/>
              </a:solidFill>
            </a:endParaRPr>
          </a:p>
        </p:txBody>
      </p:sp>
      <p:pic>
        <p:nvPicPr>
          <p:cNvPr id="36867" name="Picture 13"/>
          <p:cNvPicPr>
            <a:picLocks noChangeAspect="1" noChangeArrowheads="1"/>
          </p:cNvPicPr>
          <p:nvPr/>
        </p:nvPicPr>
        <p:blipFill>
          <a:blip r:embed="rId3"/>
          <a:srcRect/>
          <a:stretch>
            <a:fillRect/>
          </a:stretch>
        </p:blipFill>
        <p:spPr bwMode="auto">
          <a:xfrm>
            <a:off x="469900" y="890588"/>
            <a:ext cx="3581400" cy="3248025"/>
          </a:xfrm>
          <a:prstGeom prst="rect">
            <a:avLst/>
          </a:prstGeom>
          <a:noFill/>
          <a:ln w="9525">
            <a:noFill/>
            <a:miter lim="800000"/>
            <a:headEnd/>
            <a:tailEnd/>
          </a:ln>
        </p:spPr>
      </p:pic>
      <p:sp>
        <p:nvSpPr>
          <p:cNvPr id="36868" name="Text Box 14"/>
          <p:cNvSpPr txBox="1">
            <a:spLocks noChangeArrowheads="1"/>
          </p:cNvSpPr>
          <p:nvPr/>
        </p:nvSpPr>
        <p:spPr bwMode="auto">
          <a:xfrm>
            <a:off x="403225" y="4418013"/>
            <a:ext cx="8223250" cy="1190625"/>
          </a:xfrm>
          <a:prstGeom prst="rect">
            <a:avLst/>
          </a:prstGeom>
          <a:noFill/>
          <a:ln w="9525">
            <a:noFill/>
            <a:miter lim="800000"/>
            <a:headEnd/>
            <a:tailEnd/>
          </a:ln>
        </p:spPr>
        <p:txBody>
          <a:bodyPr>
            <a:prstTxWarp prst="textNoShape">
              <a:avLst/>
            </a:prstTxWarp>
            <a:spAutoFit/>
          </a:bodyPr>
          <a:lstStyle/>
          <a:p>
            <a:r>
              <a:rPr lang="es-ES" b="1"/>
              <a:t>Ley de refracción (Snell)</a:t>
            </a:r>
          </a:p>
          <a:p>
            <a:r>
              <a:rPr lang="es-ES"/>
              <a:t>La relación entre el seno del ángulo de incidencia y el seno del ángulo de refracción es igual a la razón entre la velocidad de la onda en el primer medio y la velocidad de la onda en el segundo medio</a:t>
            </a:r>
          </a:p>
        </p:txBody>
      </p:sp>
      <p:sp>
        <p:nvSpPr>
          <p:cNvPr id="36869" name="Rectangle 15"/>
          <p:cNvSpPr>
            <a:spLocks noChangeArrowheads="1"/>
          </p:cNvSpPr>
          <p:nvPr/>
        </p:nvSpPr>
        <p:spPr bwMode="auto">
          <a:xfrm>
            <a:off x="7032625" y="6229350"/>
            <a:ext cx="1089025" cy="244475"/>
          </a:xfrm>
          <a:prstGeom prst="rect">
            <a:avLst/>
          </a:prstGeom>
          <a:noFill/>
          <a:ln w="9525">
            <a:noFill/>
            <a:miter lim="800000"/>
            <a:headEnd/>
            <a:tailEnd/>
          </a:ln>
        </p:spPr>
        <p:txBody>
          <a:bodyPr wrap="none">
            <a:prstTxWarp prst="textNoShape">
              <a:avLst/>
            </a:prstTxWarp>
            <a:spAutoFit/>
          </a:bodyPr>
          <a:lstStyle/>
          <a:p>
            <a:r>
              <a:rPr lang="es-CL" sz="1000">
                <a:solidFill>
                  <a:srgbClr val="0000FF"/>
                </a:solidFill>
              </a:rPr>
              <a:t>[ wikipedia.org]</a:t>
            </a:r>
            <a:endParaRPr lang="es-ES" sz="1000">
              <a:solidFill>
                <a:srgbClr val="0000FF"/>
              </a:solidFill>
            </a:endParaRPr>
          </a:p>
        </p:txBody>
      </p:sp>
      <p:pic>
        <p:nvPicPr>
          <p:cNvPr id="36870" name="Picture 8"/>
          <p:cNvPicPr>
            <a:picLocks noChangeAspect="1" noChangeArrowheads="1"/>
          </p:cNvPicPr>
          <p:nvPr/>
        </p:nvPicPr>
        <p:blipFill>
          <a:blip r:embed="rId4"/>
          <a:srcRect/>
          <a:stretch>
            <a:fillRect/>
          </a:stretch>
        </p:blipFill>
        <p:spPr bwMode="auto">
          <a:xfrm>
            <a:off x="476250" y="5565775"/>
            <a:ext cx="2959100" cy="558800"/>
          </a:xfrm>
          <a:prstGeom prst="rect">
            <a:avLst/>
          </a:prstGeom>
          <a:noFill/>
          <a:ln w="9525">
            <a:noFill/>
            <a:miter lim="800000"/>
            <a:headEnd/>
            <a:tailEnd/>
          </a:ln>
        </p:spPr>
      </p:pic>
      <p:sp>
        <p:nvSpPr>
          <p:cNvPr id="36871" name="Text Box 16"/>
          <p:cNvSpPr txBox="1">
            <a:spLocks noChangeArrowheads="1"/>
          </p:cNvSpPr>
          <p:nvPr/>
        </p:nvSpPr>
        <p:spPr bwMode="auto">
          <a:xfrm>
            <a:off x="4289425" y="989013"/>
            <a:ext cx="4651375" cy="3493264"/>
          </a:xfrm>
          <a:prstGeom prst="rect">
            <a:avLst/>
          </a:prstGeom>
          <a:noFill/>
          <a:ln w="9525">
            <a:noFill/>
            <a:miter lim="800000"/>
            <a:headEnd/>
            <a:tailEnd/>
          </a:ln>
        </p:spPr>
        <p:txBody>
          <a:bodyPr>
            <a:prstTxWarp prst="textNoShape">
              <a:avLst/>
            </a:prstTxWarp>
            <a:spAutoFit/>
          </a:bodyPr>
          <a:lstStyle/>
          <a:p>
            <a:r>
              <a:rPr lang="es-CL" sz="1700" dirty="0"/>
              <a:t>Se produce cuando la luz pasa de un medio de propagación a otro con una densidad óptica diferente, sufriendo un cambio de rapidez y un cambio de dirección si no incide perpendicularmente en la superficie. Esta desviación en la dirección de propagación se explica por medio de la ley de Snell. Esta ley, así como la refracción en medios no homogéneos, son consecuencia del principio de Fermat, que indica que </a:t>
            </a:r>
            <a:r>
              <a:rPr lang="es-CL" sz="1700" dirty="0">
                <a:solidFill>
                  <a:srgbClr val="FF0000"/>
                </a:solidFill>
              </a:rPr>
              <a:t>la luz se propaga entre dos puntos siguiendo la trayectoria de recorrido óptico de menor tiempo.</a:t>
            </a:r>
          </a:p>
          <a:p>
            <a:endParaRPr lang="es-ES" sz="1700" dirty="0">
              <a:solidFill>
                <a:srgbClr val="FF0000"/>
              </a:solidFill>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Text Box 3"/>
          <p:cNvSpPr txBox="1">
            <a:spLocks noChangeArrowheads="1"/>
          </p:cNvSpPr>
          <p:nvPr/>
        </p:nvSpPr>
        <p:spPr bwMode="auto">
          <a:xfrm>
            <a:off x="176213" y="76200"/>
            <a:ext cx="3416300"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Percepción visual: Presbicia  ]</a:t>
            </a:r>
            <a:endParaRPr lang="en-US">
              <a:solidFill>
                <a:srgbClr val="3333CC"/>
              </a:solidFill>
            </a:endParaRPr>
          </a:p>
        </p:txBody>
      </p:sp>
      <p:sp>
        <p:nvSpPr>
          <p:cNvPr id="124931" name="Text Box 4"/>
          <p:cNvSpPr txBox="1">
            <a:spLocks noChangeArrowheads="1"/>
          </p:cNvSpPr>
          <p:nvPr/>
        </p:nvSpPr>
        <p:spPr bwMode="auto">
          <a:xfrm>
            <a:off x="377825" y="4964113"/>
            <a:ext cx="6369050" cy="1190625"/>
          </a:xfrm>
          <a:prstGeom prst="rect">
            <a:avLst/>
          </a:prstGeom>
          <a:noFill/>
          <a:ln w="9525">
            <a:noFill/>
            <a:miter lim="800000"/>
            <a:headEnd/>
            <a:tailEnd/>
          </a:ln>
        </p:spPr>
        <p:txBody>
          <a:bodyPr>
            <a:prstTxWarp prst="textNoShape">
              <a:avLst/>
            </a:prstTxWarp>
            <a:spAutoFit/>
          </a:bodyPr>
          <a:lstStyle/>
          <a:p>
            <a:r>
              <a:rPr lang="es-ES"/>
              <a:t>Por la edad se van perdiendo las capacidades de enfoque de las lentes oculares, por ello suelen ser precisas gafas para la lectura. Este problema afecta a personas entre los 40 y los 60 años. </a:t>
            </a:r>
          </a:p>
        </p:txBody>
      </p:sp>
      <p:pic>
        <p:nvPicPr>
          <p:cNvPr id="124932" name="Picture 6" descr="persbica%20LOgo"/>
          <p:cNvPicPr>
            <a:picLocks noChangeAspect="1" noChangeArrowheads="1"/>
          </p:cNvPicPr>
          <p:nvPr/>
        </p:nvPicPr>
        <p:blipFill>
          <a:blip r:embed="rId3"/>
          <a:srcRect/>
          <a:stretch>
            <a:fillRect/>
          </a:stretch>
        </p:blipFill>
        <p:spPr bwMode="auto">
          <a:xfrm>
            <a:off x="4248150" y="1066800"/>
            <a:ext cx="4140200" cy="3679825"/>
          </a:xfrm>
          <a:prstGeom prst="rect">
            <a:avLst/>
          </a:prstGeom>
          <a:noFill/>
          <a:ln w="9525">
            <a:noFill/>
            <a:miter lim="800000"/>
            <a:headEnd/>
            <a:tailEnd/>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Text Box 2"/>
          <p:cNvSpPr txBox="1">
            <a:spLocks noChangeArrowheads="1"/>
          </p:cNvSpPr>
          <p:nvPr/>
        </p:nvSpPr>
        <p:spPr bwMode="auto">
          <a:xfrm>
            <a:off x="176213" y="76200"/>
            <a:ext cx="5751512"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Percepción visual: Distribución de conos y bastones ]</a:t>
            </a:r>
            <a:endParaRPr lang="en-US">
              <a:solidFill>
                <a:srgbClr val="3333CC"/>
              </a:solidFill>
            </a:endParaRPr>
          </a:p>
        </p:txBody>
      </p:sp>
      <p:sp>
        <p:nvSpPr>
          <p:cNvPr id="126979" name="Line 5"/>
          <p:cNvSpPr>
            <a:spLocks noChangeShapeType="1"/>
          </p:cNvSpPr>
          <p:nvPr/>
        </p:nvSpPr>
        <p:spPr bwMode="auto">
          <a:xfrm flipV="1">
            <a:off x="1143000" y="1143000"/>
            <a:ext cx="0" cy="4419600"/>
          </a:xfrm>
          <a:prstGeom prst="line">
            <a:avLst/>
          </a:prstGeom>
          <a:noFill/>
          <a:ln w="9525">
            <a:solidFill>
              <a:srgbClr val="0000FF"/>
            </a:solidFill>
            <a:round/>
            <a:headEnd/>
            <a:tailEnd type="triangle" w="med" len="med"/>
          </a:ln>
        </p:spPr>
        <p:txBody>
          <a:bodyPr>
            <a:prstTxWarp prst="textNoShape">
              <a:avLst/>
            </a:prstTxWarp>
          </a:bodyPr>
          <a:lstStyle/>
          <a:p>
            <a:endParaRPr lang="es-ES_tradnl"/>
          </a:p>
        </p:txBody>
      </p:sp>
      <p:sp>
        <p:nvSpPr>
          <p:cNvPr id="126980" name="Line 6"/>
          <p:cNvSpPr>
            <a:spLocks noChangeShapeType="1"/>
          </p:cNvSpPr>
          <p:nvPr/>
        </p:nvSpPr>
        <p:spPr bwMode="auto">
          <a:xfrm>
            <a:off x="838200" y="5410200"/>
            <a:ext cx="7848600" cy="0"/>
          </a:xfrm>
          <a:prstGeom prst="line">
            <a:avLst/>
          </a:prstGeom>
          <a:noFill/>
          <a:ln w="9525">
            <a:solidFill>
              <a:srgbClr val="0000FF"/>
            </a:solidFill>
            <a:round/>
            <a:headEnd/>
            <a:tailEnd type="triangle" w="med" len="med"/>
          </a:ln>
        </p:spPr>
        <p:txBody>
          <a:bodyPr>
            <a:prstTxWarp prst="textNoShape">
              <a:avLst/>
            </a:prstTxWarp>
          </a:bodyPr>
          <a:lstStyle/>
          <a:p>
            <a:endParaRPr lang="es-ES_tradnl"/>
          </a:p>
        </p:txBody>
      </p:sp>
      <p:grpSp>
        <p:nvGrpSpPr>
          <p:cNvPr id="126981" name="Group 7"/>
          <p:cNvGrpSpPr>
            <a:grpSpLocks/>
          </p:cNvGrpSpPr>
          <p:nvPr/>
        </p:nvGrpSpPr>
        <p:grpSpPr bwMode="auto">
          <a:xfrm>
            <a:off x="1143000" y="914400"/>
            <a:ext cx="7391400" cy="4508500"/>
            <a:chOff x="720" y="568"/>
            <a:chExt cx="4656" cy="2840"/>
          </a:xfrm>
        </p:grpSpPr>
        <p:sp>
          <p:nvSpPr>
            <p:cNvPr id="127001" name="Freeform 8"/>
            <p:cNvSpPr>
              <a:spLocks/>
            </p:cNvSpPr>
            <p:nvPr/>
          </p:nvSpPr>
          <p:spPr bwMode="auto">
            <a:xfrm>
              <a:off x="720" y="568"/>
              <a:ext cx="1680" cy="2840"/>
            </a:xfrm>
            <a:custGeom>
              <a:avLst/>
              <a:gdLst>
                <a:gd name="T0" fmla="*/ 0 w 1680"/>
                <a:gd name="T1" fmla="*/ 2552 h 2840"/>
                <a:gd name="T2" fmla="*/ 624 w 1680"/>
                <a:gd name="T3" fmla="*/ 1544 h 2840"/>
                <a:gd name="T4" fmla="*/ 1104 w 1680"/>
                <a:gd name="T5" fmla="*/ 488 h 2840"/>
                <a:gd name="T6" fmla="*/ 1584 w 1680"/>
                <a:gd name="T7" fmla="*/ 392 h 2840"/>
                <a:gd name="T8" fmla="*/ 1680 w 1680"/>
                <a:gd name="T9" fmla="*/ 2840 h 2840"/>
                <a:gd name="T10" fmla="*/ 0 60000 65536"/>
                <a:gd name="T11" fmla="*/ 0 60000 65536"/>
                <a:gd name="T12" fmla="*/ 0 60000 65536"/>
                <a:gd name="T13" fmla="*/ 0 60000 65536"/>
                <a:gd name="T14" fmla="*/ 0 60000 65536"/>
                <a:gd name="T15" fmla="*/ 0 w 1680"/>
                <a:gd name="T16" fmla="*/ 0 h 2840"/>
                <a:gd name="T17" fmla="*/ 1680 w 1680"/>
                <a:gd name="T18" fmla="*/ 2840 h 2840"/>
              </a:gdLst>
              <a:ahLst/>
              <a:cxnLst>
                <a:cxn ang="T10">
                  <a:pos x="T0" y="T1"/>
                </a:cxn>
                <a:cxn ang="T11">
                  <a:pos x="T2" y="T3"/>
                </a:cxn>
                <a:cxn ang="T12">
                  <a:pos x="T4" y="T5"/>
                </a:cxn>
                <a:cxn ang="T13">
                  <a:pos x="T6" y="T7"/>
                </a:cxn>
                <a:cxn ang="T14">
                  <a:pos x="T8" y="T9"/>
                </a:cxn>
              </a:cxnLst>
              <a:rect l="T15" t="T16" r="T17" b="T18"/>
              <a:pathLst>
                <a:path w="1680" h="2840">
                  <a:moveTo>
                    <a:pt x="0" y="2552"/>
                  </a:moveTo>
                  <a:cubicBezTo>
                    <a:pt x="220" y="2220"/>
                    <a:pt x="440" y="1888"/>
                    <a:pt x="624" y="1544"/>
                  </a:cubicBezTo>
                  <a:cubicBezTo>
                    <a:pt x="808" y="1200"/>
                    <a:pt x="944" y="680"/>
                    <a:pt x="1104" y="488"/>
                  </a:cubicBezTo>
                  <a:cubicBezTo>
                    <a:pt x="1264" y="296"/>
                    <a:pt x="1488" y="0"/>
                    <a:pt x="1584" y="392"/>
                  </a:cubicBezTo>
                  <a:cubicBezTo>
                    <a:pt x="1680" y="784"/>
                    <a:pt x="1680" y="1812"/>
                    <a:pt x="1680" y="2840"/>
                  </a:cubicBezTo>
                </a:path>
              </a:pathLst>
            </a:custGeom>
            <a:noFill/>
            <a:ln w="38100">
              <a:solidFill>
                <a:srgbClr val="3399FF"/>
              </a:solidFill>
              <a:prstDash val="dash"/>
              <a:round/>
              <a:headEnd/>
              <a:tailEnd/>
            </a:ln>
          </p:spPr>
          <p:txBody>
            <a:bodyPr>
              <a:prstTxWarp prst="textNoShape">
                <a:avLst/>
              </a:prstTxWarp>
            </a:bodyPr>
            <a:lstStyle/>
            <a:p>
              <a:endParaRPr lang="es-ES_tradnl"/>
            </a:p>
          </p:txBody>
        </p:sp>
        <p:sp>
          <p:nvSpPr>
            <p:cNvPr id="127002" name="Freeform 9"/>
            <p:cNvSpPr>
              <a:spLocks/>
            </p:cNvSpPr>
            <p:nvPr/>
          </p:nvSpPr>
          <p:spPr bwMode="auto">
            <a:xfrm>
              <a:off x="2480" y="840"/>
              <a:ext cx="688" cy="2568"/>
            </a:xfrm>
            <a:custGeom>
              <a:avLst/>
              <a:gdLst>
                <a:gd name="T0" fmla="*/ 16 w 688"/>
                <a:gd name="T1" fmla="*/ 2568 h 2568"/>
                <a:gd name="T2" fmla="*/ 16 w 688"/>
                <a:gd name="T3" fmla="*/ 552 h 2568"/>
                <a:gd name="T4" fmla="*/ 112 w 688"/>
                <a:gd name="T5" fmla="*/ 120 h 2568"/>
                <a:gd name="T6" fmla="*/ 352 w 688"/>
                <a:gd name="T7" fmla="*/ 408 h 2568"/>
                <a:gd name="T8" fmla="*/ 688 w 688"/>
                <a:gd name="T9" fmla="*/ 2568 h 2568"/>
                <a:gd name="T10" fmla="*/ 0 60000 65536"/>
                <a:gd name="T11" fmla="*/ 0 60000 65536"/>
                <a:gd name="T12" fmla="*/ 0 60000 65536"/>
                <a:gd name="T13" fmla="*/ 0 60000 65536"/>
                <a:gd name="T14" fmla="*/ 0 60000 65536"/>
                <a:gd name="T15" fmla="*/ 0 w 688"/>
                <a:gd name="T16" fmla="*/ 0 h 2568"/>
                <a:gd name="T17" fmla="*/ 688 w 688"/>
                <a:gd name="T18" fmla="*/ 2568 h 2568"/>
              </a:gdLst>
              <a:ahLst/>
              <a:cxnLst>
                <a:cxn ang="T10">
                  <a:pos x="T0" y="T1"/>
                </a:cxn>
                <a:cxn ang="T11">
                  <a:pos x="T2" y="T3"/>
                </a:cxn>
                <a:cxn ang="T12">
                  <a:pos x="T4" y="T5"/>
                </a:cxn>
                <a:cxn ang="T13">
                  <a:pos x="T6" y="T7"/>
                </a:cxn>
                <a:cxn ang="T14">
                  <a:pos x="T8" y="T9"/>
                </a:cxn>
              </a:cxnLst>
              <a:rect l="T15" t="T16" r="T17" b="T18"/>
              <a:pathLst>
                <a:path w="688" h="2568">
                  <a:moveTo>
                    <a:pt x="16" y="2568"/>
                  </a:moveTo>
                  <a:cubicBezTo>
                    <a:pt x="8" y="1764"/>
                    <a:pt x="0" y="960"/>
                    <a:pt x="16" y="552"/>
                  </a:cubicBezTo>
                  <a:cubicBezTo>
                    <a:pt x="32" y="144"/>
                    <a:pt x="56" y="144"/>
                    <a:pt x="112" y="120"/>
                  </a:cubicBezTo>
                  <a:cubicBezTo>
                    <a:pt x="168" y="96"/>
                    <a:pt x="256" y="0"/>
                    <a:pt x="352" y="408"/>
                  </a:cubicBezTo>
                  <a:cubicBezTo>
                    <a:pt x="448" y="816"/>
                    <a:pt x="568" y="1692"/>
                    <a:pt x="688" y="2568"/>
                  </a:cubicBezTo>
                </a:path>
              </a:pathLst>
            </a:custGeom>
            <a:noFill/>
            <a:ln w="38100">
              <a:solidFill>
                <a:srgbClr val="3399FF"/>
              </a:solidFill>
              <a:prstDash val="dash"/>
              <a:round/>
              <a:headEnd/>
              <a:tailEnd/>
            </a:ln>
          </p:spPr>
          <p:txBody>
            <a:bodyPr>
              <a:prstTxWarp prst="textNoShape">
                <a:avLst/>
              </a:prstTxWarp>
            </a:bodyPr>
            <a:lstStyle/>
            <a:p>
              <a:endParaRPr lang="es-ES_tradnl"/>
            </a:p>
          </p:txBody>
        </p:sp>
        <p:sp>
          <p:nvSpPr>
            <p:cNvPr id="127003" name="Freeform 10"/>
            <p:cNvSpPr>
              <a:spLocks/>
            </p:cNvSpPr>
            <p:nvPr/>
          </p:nvSpPr>
          <p:spPr bwMode="auto">
            <a:xfrm>
              <a:off x="3168" y="712"/>
              <a:ext cx="2208" cy="2696"/>
            </a:xfrm>
            <a:custGeom>
              <a:avLst/>
              <a:gdLst>
                <a:gd name="T0" fmla="*/ 0 w 2208"/>
                <a:gd name="T1" fmla="*/ 2696 h 2696"/>
                <a:gd name="T2" fmla="*/ 96 w 2208"/>
                <a:gd name="T3" fmla="*/ 1112 h 2696"/>
                <a:gd name="T4" fmla="*/ 192 w 2208"/>
                <a:gd name="T5" fmla="*/ 296 h 2696"/>
                <a:gd name="T6" fmla="*/ 336 w 2208"/>
                <a:gd name="T7" fmla="*/ 56 h 2696"/>
                <a:gd name="T8" fmla="*/ 576 w 2208"/>
                <a:gd name="T9" fmla="*/ 56 h 2696"/>
                <a:gd name="T10" fmla="*/ 864 w 2208"/>
                <a:gd name="T11" fmla="*/ 392 h 2696"/>
                <a:gd name="T12" fmla="*/ 1344 w 2208"/>
                <a:gd name="T13" fmla="*/ 1304 h 2696"/>
                <a:gd name="T14" fmla="*/ 2208 w 2208"/>
                <a:gd name="T15" fmla="*/ 2216 h 2696"/>
                <a:gd name="T16" fmla="*/ 0 60000 65536"/>
                <a:gd name="T17" fmla="*/ 0 60000 65536"/>
                <a:gd name="T18" fmla="*/ 0 60000 65536"/>
                <a:gd name="T19" fmla="*/ 0 60000 65536"/>
                <a:gd name="T20" fmla="*/ 0 60000 65536"/>
                <a:gd name="T21" fmla="*/ 0 60000 65536"/>
                <a:gd name="T22" fmla="*/ 0 60000 65536"/>
                <a:gd name="T23" fmla="*/ 0 60000 65536"/>
                <a:gd name="T24" fmla="*/ 0 w 2208"/>
                <a:gd name="T25" fmla="*/ 0 h 2696"/>
                <a:gd name="T26" fmla="*/ 2208 w 2208"/>
                <a:gd name="T27" fmla="*/ 2696 h 269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208" h="2696">
                  <a:moveTo>
                    <a:pt x="0" y="2696"/>
                  </a:moveTo>
                  <a:cubicBezTo>
                    <a:pt x="32" y="2104"/>
                    <a:pt x="64" y="1512"/>
                    <a:pt x="96" y="1112"/>
                  </a:cubicBezTo>
                  <a:cubicBezTo>
                    <a:pt x="128" y="712"/>
                    <a:pt x="152" y="472"/>
                    <a:pt x="192" y="296"/>
                  </a:cubicBezTo>
                  <a:cubicBezTo>
                    <a:pt x="232" y="120"/>
                    <a:pt x="272" y="96"/>
                    <a:pt x="336" y="56"/>
                  </a:cubicBezTo>
                  <a:cubicBezTo>
                    <a:pt x="400" y="16"/>
                    <a:pt x="488" y="0"/>
                    <a:pt x="576" y="56"/>
                  </a:cubicBezTo>
                  <a:cubicBezTo>
                    <a:pt x="664" y="112"/>
                    <a:pt x="736" y="184"/>
                    <a:pt x="864" y="392"/>
                  </a:cubicBezTo>
                  <a:cubicBezTo>
                    <a:pt x="992" y="600"/>
                    <a:pt x="1120" y="1000"/>
                    <a:pt x="1344" y="1304"/>
                  </a:cubicBezTo>
                  <a:cubicBezTo>
                    <a:pt x="1568" y="1608"/>
                    <a:pt x="1888" y="1912"/>
                    <a:pt x="2208" y="2216"/>
                  </a:cubicBezTo>
                </a:path>
              </a:pathLst>
            </a:custGeom>
            <a:noFill/>
            <a:ln w="38100">
              <a:solidFill>
                <a:srgbClr val="3399FF"/>
              </a:solidFill>
              <a:prstDash val="dash"/>
              <a:round/>
              <a:headEnd/>
              <a:tailEnd/>
            </a:ln>
          </p:spPr>
          <p:txBody>
            <a:bodyPr>
              <a:prstTxWarp prst="textNoShape">
                <a:avLst/>
              </a:prstTxWarp>
            </a:bodyPr>
            <a:lstStyle/>
            <a:p>
              <a:endParaRPr lang="es-ES_tradnl"/>
            </a:p>
          </p:txBody>
        </p:sp>
      </p:grpSp>
      <p:sp>
        <p:nvSpPr>
          <p:cNvPr id="126982" name="Freeform 11"/>
          <p:cNvSpPr>
            <a:spLocks/>
          </p:cNvSpPr>
          <p:nvPr/>
        </p:nvSpPr>
        <p:spPr bwMode="auto">
          <a:xfrm>
            <a:off x="1143000" y="5181600"/>
            <a:ext cx="2667000" cy="88900"/>
          </a:xfrm>
          <a:custGeom>
            <a:avLst/>
            <a:gdLst>
              <a:gd name="T0" fmla="*/ 0 w 1680"/>
              <a:gd name="T1" fmla="*/ 2147483647 h 56"/>
              <a:gd name="T2" fmla="*/ 2147483647 w 1680"/>
              <a:gd name="T3" fmla="*/ 2147483647 h 56"/>
              <a:gd name="T4" fmla="*/ 2147483647 w 1680"/>
              <a:gd name="T5" fmla="*/ 0 h 56"/>
              <a:gd name="T6" fmla="*/ 0 60000 65536"/>
              <a:gd name="T7" fmla="*/ 0 60000 65536"/>
              <a:gd name="T8" fmla="*/ 0 60000 65536"/>
              <a:gd name="T9" fmla="*/ 0 w 1680"/>
              <a:gd name="T10" fmla="*/ 0 h 56"/>
              <a:gd name="T11" fmla="*/ 1680 w 1680"/>
              <a:gd name="T12" fmla="*/ 56 h 56"/>
            </a:gdLst>
            <a:ahLst/>
            <a:cxnLst>
              <a:cxn ang="T6">
                <a:pos x="T0" y="T1"/>
              </a:cxn>
              <a:cxn ang="T7">
                <a:pos x="T2" y="T3"/>
              </a:cxn>
              <a:cxn ang="T8">
                <a:pos x="T4" y="T5"/>
              </a:cxn>
            </a:cxnLst>
            <a:rect l="T9" t="T10" r="T11" b="T12"/>
            <a:pathLst>
              <a:path w="1680" h="56">
                <a:moveTo>
                  <a:pt x="0" y="48"/>
                </a:moveTo>
                <a:cubicBezTo>
                  <a:pt x="292" y="52"/>
                  <a:pt x="584" y="56"/>
                  <a:pt x="864" y="48"/>
                </a:cubicBezTo>
                <a:cubicBezTo>
                  <a:pt x="1144" y="40"/>
                  <a:pt x="1412" y="20"/>
                  <a:pt x="1680" y="0"/>
                </a:cubicBezTo>
              </a:path>
            </a:pathLst>
          </a:custGeom>
          <a:noFill/>
          <a:ln w="38100">
            <a:solidFill>
              <a:srgbClr val="0000FF"/>
            </a:solidFill>
            <a:round/>
            <a:headEnd/>
            <a:tailEnd/>
          </a:ln>
        </p:spPr>
        <p:txBody>
          <a:bodyPr>
            <a:prstTxWarp prst="textNoShape">
              <a:avLst/>
            </a:prstTxWarp>
          </a:bodyPr>
          <a:lstStyle/>
          <a:p>
            <a:endParaRPr lang="es-ES_tradnl"/>
          </a:p>
        </p:txBody>
      </p:sp>
      <p:sp>
        <p:nvSpPr>
          <p:cNvPr id="126983" name="Freeform 12"/>
          <p:cNvSpPr>
            <a:spLocks/>
          </p:cNvSpPr>
          <p:nvPr/>
        </p:nvSpPr>
        <p:spPr bwMode="auto">
          <a:xfrm>
            <a:off x="3962400" y="1349375"/>
            <a:ext cx="1058863" cy="3832225"/>
          </a:xfrm>
          <a:custGeom>
            <a:avLst/>
            <a:gdLst>
              <a:gd name="T0" fmla="*/ 0 w 667"/>
              <a:gd name="T1" fmla="*/ 2147483647 h 2414"/>
              <a:gd name="T2" fmla="*/ 2147483647 w 667"/>
              <a:gd name="T3" fmla="*/ 2147483647 h 2414"/>
              <a:gd name="T4" fmla="*/ 2147483647 w 667"/>
              <a:gd name="T5" fmla="*/ 2147483647 h 2414"/>
              <a:gd name="T6" fmla="*/ 2147483647 w 667"/>
              <a:gd name="T7" fmla="*/ 2147483647 h 2414"/>
              <a:gd name="T8" fmla="*/ 2147483647 w 667"/>
              <a:gd name="T9" fmla="*/ 0 h 2414"/>
              <a:gd name="T10" fmla="*/ 0 60000 65536"/>
              <a:gd name="T11" fmla="*/ 0 60000 65536"/>
              <a:gd name="T12" fmla="*/ 0 60000 65536"/>
              <a:gd name="T13" fmla="*/ 0 60000 65536"/>
              <a:gd name="T14" fmla="*/ 0 60000 65536"/>
              <a:gd name="T15" fmla="*/ 0 w 667"/>
              <a:gd name="T16" fmla="*/ 0 h 2414"/>
              <a:gd name="T17" fmla="*/ 667 w 667"/>
              <a:gd name="T18" fmla="*/ 2414 h 2414"/>
            </a:gdLst>
            <a:ahLst/>
            <a:cxnLst>
              <a:cxn ang="T10">
                <a:pos x="T0" y="T1"/>
              </a:cxn>
              <a:cxn ang="T11">
                <a:pos x="T2" y="T3"/>
              </a:cxn>
              <a:cxn ang="T12">
                <a:pos x="T4" y="T5"/>
              </a:cxn>
              <a:cxn ang="T13">
                <a:pos x="T6" y="T7"/>
              </a:cxn>
              <a:cxn ang="T14">
                <a:pos x="T8" y="T9"/>
              </a:cxn>
            </a:cxnLst>
            <a:rect l="T15" t="T16" r="T17" b="T18"/>
            <a:pathLst>
              <a:path w="667" h="2414">
                <a:moveTo>
                  <a:pt x="0" y="2414"/>
                </a:moveTo>
                <a:cubicBezTo>
                  <a:pt x="65" y="2411"/>
                  <a:pt x="311" y="2413"/>
                  <a:pt x="393" y="2398"/>
                </a:cubicBezTo>
                <a:cubicBezTo>
                  <a:pt x="475" y="2382"/>
                  <a:pt x="467" y="2413"/>
                  <a:pt x="494" y="2323"/>
                </a:cubicBezTo>
                <a:cubicBezTo>
                  <a:pt x="521" y="2233"/>
                  <a:pt x="529" y="2244"/>
                  <a:pt x="558" y="1857"/>
                </a:cubicBezTo>
                <a:cubicBezTo>
                  <a:pt x="587" y="1470"/>
                  <a:pt x="644" y="387"/>
                  <a:pt x="667" y="0"/>
                </a:cubicBezTo>
              </a:path>
            </a:pathLst>
          </a:custGeom>
          <a:noFill/>
          <a:ln w="38100">
            <a:solidFill>
              <a:srgbClr val="0000FF"/>
            </a:solidFill>
            <a:round/>
            <a:headEnd/>
            <a:tailEnd/>
          </a:ln>
        </p:spPr>
        <p:txBody>
          <a:bodyPr>
            <a:prstTxWarp prst="textNoShape">
              <a:avLst/>
            </a:prstTxWarp>
          </a:bodyPr>
          <a:lstStyle/>
          <a:p>
            <a:endParaRPr lang="es-ES_tradnl"/>
          </a:p>
        </p:txBody>
      </p:sp>
      <p:sp>
        <p:nvSpPr>
          <p:cNvPr id="126984" name="Freeform 13"/>
          <p:cNvSpPr>
            <a:spLocks/>
          </p:cNvSpPr>
          <p:nvPr/>
        </p:nvSpPr>
        <p:spPr bwMode="auto">
          <a:xfrm>
            <a:off x="5030788" y="1371600"/>
            <a:ext cx="3517900" cy="3883025"/>
          </a:xfrm>
          <a:custGeom>
            <a:avLst/>
            <a:gdLst>
              <a:gd name="T0" fmla="*/ 2147483647 w 2216"/>
              <a:gd name="T1" fmla="*/ 2147483647 h 2446"/>
              <a:gd name="T2" fmla="*/ 2147483647 w 2216"/>
              <a:gd name="T3" fmla="*/ 2147483647 h 2446"/>
              <a:gd name="T4" fmla="*/ 2147483647 w 2216"/>
              <a:gd name="T5" fmla="*/ 2147483647 h 2446"/>
              <a:gd name="T6" fmla="*/ 2147483647 w 2216"/>
              <a:gd name="T7" fmla="*/ 2147483647 h 2446"/>
              <a:gd name="T8" fmla="*/ 2147483647 w 2216"/>
              <a:gd name="T9" fmla="*/ 2147483647 h 2446"/>
              <a:gd name="T10" fmla="*/ 2147483647 w 2216"/>
              <a:gd name="T11" fmla="*/ 2147483647 h 2446"/>
              <a:gd name="T12" fmla="*/ 2147483647 w 2216"/>
              <a:gd name="T13" fmla="*/ 2147483647 h 2446"/>
              <a:gd name="T14" fmla="*/ 0 w 2216"/>
              <a:gd name="T15" fmla="*/ 0 h 2446"/>
              <a:gd name="T16" fmla="*/ 0 60000 65536"/>
              <a:gd name="T17" fmla="*/ 0 60000 65536"/>
              <a:gd name="T18" fmla="*/ 0 60000 65536"/>
              <a:gd name="T19" fmla="*/ 0 60000 65536"/>
              <a:gd name="T20" fmla="*/ 0 60000 65536"/>
              <a:gd name="T21" fmla="*/ 0 60000 65536"/>
              <a:gd name="T22" fmla="*/ 0 60000 65536"/>
              <a:gd name="T23" fmla="*/ 0 60000 65536"/>
              <a:gd name="T24" fmla="*/ 0 w 2216"/>
              <a:gd name="T25" fmla="*/ 0 h 2446"/>
              <a:gd name="T26" fmla="*/ 2216 w 2216"/>
              <a:gd name="T27" fmla="*/ 2446 h 244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216" h="2446">
                <a:moveTo>
                  <a:pt x="2216" y="2446"/>
                </a:moveTo>
                <a:cubicBezTo>
                  <a:pt x="1992" y="2440"/>
                  <a:pt x="1140" y="2415"/>
                  <a:pt x="872" y="2409"/>
                </a:cubicBezTo>
                <a:cubicBezTo>
                  <a:pt x="604" y="2403"/>
                  <a:pt x="686" y="2412"/>
                  <a:pt x="607" y="2409"/>
                </a:cubicBezTo>
                <a:cubicBezTo>
                  <a:pt x="528" y="2406"/>
                  <a:pt x="461" y="2403"/>
                  <a:pt x="397" y="2391"/>
                </a:cubicBezTo>
                <a:cubicBezTo>
                  <a:pt x="333" y="2379"/>
                  <a:pt x="258" y="2362"/>
                  <a:pt x="223" y="2336"/>
                </a:cubicBezTo>
                <a:cubicBezTo>
                  <a:pt x="188" y="2310"/>
                  <a:pt x="205" y="2315"/>
                  <a:pt x="186" y="2235"/>
                </a:cubicBezTo>
                <a:cubicBezTo>
                  <a:pt x="167" y="2155"/>
                  <a:pt x="140" y="2229"/>
                  <a:pt x="109" y="1857"/>
                </a:cubicBezTo>
                <a:cubicBezTo>
                  <a:pt x="78" y="1485"/>
                  <a:pt x="23" y="387"/>
                  <a:pt x="0" y="0"/>
                </a:cubicBezTo>
              </a:path>
            </a:pathLst>
          </a:custGeom>
          <a:noFill/>
          <a:ln w="38100">
            <a:solidFill>
              <a:srgbClr val="0000FF"/>
            </a:solidFill>
            <a:round/>
            <a:headEnd/>
            <a:tailEnd/>
          </a:ln>
        </p:spPr>
        <p:txBody>
          <a:bodyPr>
            <a:prstTxWarp prst="textNoShape">
              <a:avLst/>
            </a:prstTxWarp>
          </a:bodyPr>
          <a:lstStyle/>
          <a:p>
            <a:endParaRPr lang="es-ES_tradnl"/>
          </a:p>
        </p:txBody>
      </p:sp>
      <p:sp>
        <p:nvSpPr>
          <p:cNvPr id="126985" name="Text Box 14"/>
          <p:cNvSpPr txBox="1">
            <a:spLocks noChangeArrowheads="1"/>
          </p:cNvSpPr>
          <p:nvPr/>
        </p:nvSpPr>
        <p:spPr bwMode="auto">
          <a:xfrm>
            <a:off x="7439025" y="2249488"/>
            <a:ext cx="1382713" cy="701675"/>
          </a:xfrm>
          <a:prstGeom prst="rect">
            <a:avLst/>
          </a:prstGeom>
          <a:noFill/>
          <a:ln w="9525">
            <a:noFill/>
            <a:miter lim="800000"/>
            <a:headEnd/>
            <a:tailEnd/>
          </a:ln>
        </p:spPr>
        <p:txBody>
          <a:bodyPr wrap="none">
            <a:prstTxWarp prst="textNoShape">
              <a:avLst/>
            </a:prstTxWarp>
            <a:spAutoFit/>
          </a:bodyPr>
          <a:lstStyle/>
          <a:p>
            <a:pPr eaLnBrk="0" hangingPunct="0"/>
            <a:r>
              <a:rPr lang="es-ES" sz="2400"/>
              <a:t>Bastones</a:t>
            </a:r>
          </a:p>
          <a:p>
            <a:pPr eaLnBrk="0" hangingPunct="0"/>
            <a:r>
              <a:rPr lang="es-CL" sz="1600"/>
              <a:t>100 millones</a:t>
            </a:r>
            <a:endParaRPr lang="es-ES" sz="1600"/>
          </a:p>
        </p:txBody>
      </p:sp>
      <p:sp>
        <p:nvSpPr>
          <p:cNvPr id="126986" name="Text Box 15"/>
          <p:cNvSpPr txBox="1">
            <a:spLocks noChangeArrowheads="1"/>
          </p:cNvSpPr>
          <p:nvPr/>
        </p:nvSpPr>
        <p:spPr bwMode="auto">
          <a:xfrm>
            <a:off x="5803900" y="4238625"/>
            <a:ext cx="995363" cy="669925"/>
          </a:xfrm>
          <a:prstGeom prst="rect">
            <a:avLst/>
          </a:prstGeom>
          <a:noFill/>
          <a:ln w="9525">
            <a:noFill/>
            <a:miter lim="800000"/>
            <a:headEnd/>
            <a:tailEnd/>
          </a:ln>
        </p:spPr>
        <p:txBody>
          <a:bodyPr wrap="none">
            <a:prstTxWarp prst="textNoShape">
              <a:avLst/>
            </a:prstTxWarp>
            <a:spAutoFit/>
          </a:bodyPr>
          <a:lstStyle/>
          <a:p>
            <a:pPr eaLnBrk="0" hangingPunct="0"/>
            <a:r>
              <a:rPr lang="es-ES" sz="2400"/>
              <a:t>Conos</a:t>
            </a:r>
          </a:p>
          <a:p>
            <a:pPr eaLnBrk="0" hangingPunct="0"/>
            <a:r>
              <a:rPr lang="es-CL" sz="1400"/>
              <a:t>5 millones</a:t>
            </a:r>
            <a:endParaRPr lang="es-ES" sz="1400"/>
          </a:p>
        </p:txBody>
      </p:sp>
      <p:sp>
        <p:nvSpPr>
          <p:cNvPr id="126987" name="Text Box 16"/>
          <p:cNvSpPr txBox="1">
            <a:spLocks noChangeArrowheads="1"/>
          </p:cNvSpPr>
          <p:nvPr/>
        </p:nvSpPr>
        <p:spPr bwMode="auto">
          <a:xfrm>
            <a:off x="3505200" y="593725"/>
            <a:ext cx="971550" cy="822325"/>
          </a:xfrm>
          <a:prstGeom prst="rect">
            <a:avLst/>
          </a:prstGeom>
          <a:noFill/>
          <a:ln w="9525">
            <a:noFill/>
            <a:miter lim="800000"/>
            <a:headEnd/>
            <a:tailEnd/>
          </a:ln>
        </p:spPr>
        <p:txBody>
          <a:bodyPr wrap="none">
            <a:prstTxWarp prst="textNoShape">
              <a:avLst/>
            </a:prstTxWarp>
            <a:spAutoFit/>
          </a:bodyPr>
          <a:lstStyle/>
          <a:p>
            <a:pPr eaLnBrk="0" hangingPunct="0"/>
            <a:r>
              <a:rPr lang="es-ES" sz="2400"/>
              <a:t>punto</a:t>
            </a:r>
          </a:p>
          <a:p>
            <a:pPr eaLnBrk="0" hangingPunct="0"/>
            <a:r>
              <a:rPr lang="es-ES" sz="2400"/>
              <a:t>ciego</a:t>
            </a:r>
          </a:p>
        </p:txBody>
      </p:sp>
      <p:sp>
        <p:nvSpPr>
          <p:cNvPr id="126988" name="Text Box 17"/>
          <p:cNvSpPr txBox="1">
            <a:spLocks noChangeArrowheads="1"/>
          </p:cNvSpPr>
          <p:nvPr/>
        </p:nvSpPr>
        <p:spPr bwMode="auto">
          <a:xfrm rot="-5400000">
            <a:off x="123825" y="2644775"/>
            <a:ext cx="1263650" cy="457200"/>
          </a:xfrm>
          <a:prstGeom prst="rect">
            <a:avLst/>
          </a:prstGeom>
          <a:noFill/>
          <a:ln w="9525">
            <a:noFill/>
            <a:miter lim="800000"/>
            <a:headEnd/>
            <a:tailEnd/>
          </a:ln>
        </p:spPr>
        <p:txBody>
          <a:bodyPr wrap="none">
            <a:prstTxWarp prst="textNoShape">
              <a:avLst/>
            </a:prstTxWarp>
            <a:spAutoFit/>
          </a:bodyPr>
          <a:lstStyle/>
          <a:p>
            <a:pPr eaLnBrk="0" hangingPunct="0"/>
            <a:r>
              <a:rPr lang="es-ES" sz="2400"/>
              <a:t>Nº/mm</a:t>
            </a:r>
            <a:r>
              <a:rPr lang="es-ES" sz="2400" baseline="30000"/>
              <a:t>2</a:t>
            </a:r>
          </a:p>
        </p:txBody>
      </p:sp>
      <p:sp>
        <p:nvSpPr>
          <p:cNvPr id="126989" name="Text Box 18"/>
          <p:cNvSpPr txBox="1">
            <a:spLocks noChangeArrowheads="1"/>
          </p:cNvSpPr>
          <p:nvPr/>
        </p:nvSpPr>
        <p:spPr bwMode="auto">
          <a:xfrm>
            <a:off x="381000" y="1287463"/>
            <a:ext cx="811213" cy="304800"/>
          </a:xfrm>
          <a:prstGeom prst="rect">
            <a:avLst/>
          </a:prstGeom>
          <a:noFill/>
          <a:ln w="9525">
            <a:noFill/>
            <a:miter lim="800000"/>
            <a:headEnd/>
            <a:tailEnd/>
          </a:ln>
        </p:spPr>
        <p:txBody>
          <a:bodyPr wrap="none">
            <a:prstTxWarp prst="textNoShape">
              <a:avLst/>
            </a:prstTxWarp>
            <a:spAutoFit/>
          </a:bodyPr>
          <a:lstStyle/>
          <a:p>
            <a:pPr eaLnBrk="0" hangingPunct="0"/>
            <a:r>
              <a:rPr lang="es-ES" sz="1400"/>
              <a:t>160.000</a:t>
            </a:r>
          </a:p>
        </p:txBody>
      </p:sp>
      <p:sp>
        <p:nvSpPr>
          <p:cNvPr id="126990" name="Text Box 19"/>
          <p:cNvSpPr txBox="1">
            <a:spLocks noChangeArrowheads="1"/>
          </p:cNvSpPr>
          <p:nvPr/>
        </p:nvSpPr>
        <p:spPr bwMode="auto">
          <a:xfrm>
            <a:off x="-309563" y="5554663"/>
            <a:ext cx="9224963" cy="1004887"/>
          </a:xfrm>
          <a:prstGeom prst="rect">
            <a:avLst/>
          </a:prstGeom>
          <a:noFill/>
          <a:ln w="9525">
            <a:noFill/>
            <a:miter lim="800000"/>
            <a:headEnd/>
            <a:tailEnd/>
          </a:ln>
        </p:spPr>
        <p:txBody>
          <a:bodyPr wrap="none">
            <a:prstTxWarp prst="textNoShape">
              <a:avLst/>
            </a:prstTxWarp>
            <a:spAutoFit/>
          </a:bodyPr>
          <a:lstStyle/>
          <a:p>
            <a:pPr algn="ctr" eaLnBrk="0" hangingPunct="0"/>
            <a:r>
              <a:rPr lang="es-ES" sz="1400"/>
              <a:t>                             -80º                                                              0º                                                               80º</a:t>
            </a:r>
          </a:p>
          <a:p>
            <a:pPr algn="ctr" eaLnBrk="0" hangingPunct="0"/>
            <a:r>
              <a:rPr lang="es-ES" sz="1400"/>
              <a:t>                          Grados desde la fóvea</a:t>
            </a:r>
          </a:p>
          <a:p>
            <a:pPr algn="ctr" eaLnBrk="0" hangingPunct="0"/>
            <a:endParaRPr lang="es-ES" sz="1400"/>
          </a:p>
          <a:p>
            <a:pPr algn="ctr" eaLnBrk="0" hangingPunct="0"/>
            <a:endParaRPr lang="es-ES"/>
          </a:p>
        </p:txBody>
      </p:sp>
      <p:sp>
        <p:nvSpPr>
          <p:cNvPr id="126991" name="Text Box 20"/>
          <p:cNvSpPr txBox="1">
            <a:spLocks noChangeArrowheads="1"/>
          </p:cNvSpPr>
          <p:nvPr/>
        </p:nvSpPr>
        <p:spPr bwMode="auto">
          <a:xfrm>
            <a:off x="874713" y="5097463"/>
            <a:ext cx="277812" cy="304800"/>
          </a:xfrm>
          <a:prstGeom prst="rect">
            <a:avLst/>
          </a:prstGeom>
          <a:noFill/>
          <a:ln w="9525">
            <a:noFill/>
            <a:miter lim="800000"/>
            <a:headEnd/>
            <a:tailEnd/>
          </a:ln>
        </p:spPr>
        <p:txBody>
          <a:bodyPr wrap="none">
            <a:prstTxWarp prst="textNoShape">
              <a:avLst/>
            </a:prstTxWarp>
            <a:spAutoFit/>
          </a:bodyPr>
          <a:lstStyle/>
          <a:p>
            <a:pPr eaLnBrk="0" hangingPunct="0"/>
            <a:r>
              <a:rPr lang="es-ES" sz="1400"/>
              <a:t>0</a:t>
            </a:r>
          </a:p>
        </p:txBody>
      </p:sp>
      <p:grpSp>
        <p:nvGrpSpPr>
          <p:cNvPr id="126992" name="Group 21"/>
          <p:cNvGrpSpPr>
            <a:grpSpLocks/>
          </p:cNvGrpSpPr>
          <p:nvPr/>
        </p:nvGrpSpPr>
        <p:grpSpPr bwMode="auto">
          <a:xfrm>
            <a:off x="7620000" y="685800"/>
            <a:ext cx="1295400" cy="1219200"/>
            <a:chOff x="432" y="1392"/>
            <a:chExt cx="816" cy="768"/>
          </a:xfrm>
        </p:grpSpPr>
        <p:sp>
          <p:nvSpPr>
            <p:cNvPr id="126999" name="Oval 22" descr="Mármol blanco"/>
            <p:cNvSpPr>
              <a:spLocks noChangeArrowheads="1"/>
            </p:cNvSpPr>
            <p:nvPr/>
          </p:nvSpPr>
          <p:spPr bwMode="auto">
            <a:xfrm>
              <a:off x="432" y="1392"/>
              <a:ext cx="816" cy="768"/>
            </a:xfrm>
            <a:prstGeom prst="ellipse">
              <a:avLst/>
            </a:prstGeom>
            <a:blipFill dpi="0" rotWithShape="0">
              <a:blip r:embed="rId3"/>
              <a:srcRect/>
              <a:tile tx="0" ty="0" sx="100000" sy="100000" flip="none" algn="tl"/>
            </a:blipFill>
            <a:ln w="9525">
              <a:solidFill>
                <a:schemeClr val="tx1"/>
              </a:solidFill>
              <a:round/>
              <a:headEnd/>
              <a:tailEnd/>
            </a:ln>
          </p:spPr>
          <p:txBody>
            <a:bodyPr wrap="none" anchor="ctr">
              <a:prstTxWarp prst="textNoShape">
                <a:avLst/>
              </a:prstTxWarp>
            </a:bodyPr>
            <a:lstStyle/>
            <a:p>
              <a:endParaRPr lang="es-ES_tradnl"/>
            </a:p>
          </p:txBody>
        </p:sp>
        <p:sp>
          <p:nvSpPr>
            <p:cNvPr id="127000" name="Oval 23"/>
            <p:cNvSpPr>
              <a:spLocks noChangeArrowheads="1"/>
            </p:cNvSpPr>
            <p:nvPr/>
          </p:nvSpPr>
          <p:spPr bwMode="auto">
            <a:xfrm>
              <a:off x="480" y="1696"/>
              <a:ext cx="48" cy="192"/>
            </a:xfrm>
            <a:prstGeom prst="ellipse">
              <a:avLst/>
            </a:prstGeom>
            <a:solidFill>
              <a:schemeClr val="bg2"/>
            </a:solidFill>
            <a:ln w="9525">
              <a:solidFill>
                <a:schemeClr val="tx1"/>
              </a:solidFill>
              <a:round/>
              <a:headEnd/>
              <a:tailEnd/>
            </a:ln>
          </p:spPr>
          <p:txBody>
            <a:bodyPr wrap="none" anchor="ctr">
              <a:prstTxWarp prst="textNoShape">
                <a:avLst/>
              </a:prstTxWarp>
            </a:bodyPr>
            <a:lstStyle/>
            <a:p>
              <a:endParaRPr lang="es-ES_tradnl"/>
            </a:p>
          </p:txBody>
        </p:sp>
      </p:grpSp>
      <p:sp>
        <p:nvSpPr>
          <p:cNvPr id="126993" name="Line 24"/>
          <p:cNvSpPr>
            <a:spLocks noChangeShapeType="1"/>
          </p:cNvSpPr>
          <p:nvPr/>
        </p:nvSpPr>
        <p:spPr bwMode="auto">
          <a:xfrm>
            <a:off x="7467600" y="1314450"/>
            <a:ext cx="1447800" cy="0"/>
          </a:xfrm>
          <a:prstGeom prst="line">
            <a:avLst/>
          </a:prstGeom>
          <a:noFill/>
          <a:ln w="9525">
            <a:solidFill>
              <a:schemeClr val="tx1"/>
            </a:solidFill>
            <a:round/>
            <a:headEnd/>
            <a:tailEnd/>
          </a:ln>
        </p:spPr>
        <p:txBody>
          <a:bodyPr>
            <a:prstTxWarp prst="textNoShape">
              <a:avLst/>
            </a:prstTxWarp>
          </a:bodyPr>
          <a:lstStyle/>
          <a:p>
            <a:endParaRPr lang="es-ES_tradnl"/>
          </a:p>
        </p:txBody>
      </p:sp>
      <p:sp>
        <p:nvSpPr>
          <p:cNvPr id="126994" name="Line 25"/>
          <p:cNvSpPr>
            <a:spLocks noChangeShapeType="1"/>
          </p:cNvSpPr>
          <p:nvPr/>
        </p:nvSpPr>
        <p:spPr bwMode="auto">
          <a:xfrm flipV="1">
            <a:off x="7750175" y="957263"/>
            <a:ext cx="1030288" cy="349250"/>
          </a:xfrm>
          <a:prstGeom prst="line">
            <a:avLst/>
          </a:prstGeom>
          <a:noFill/>
          <a:ln w="9525">
            <a:solidFill>
              <a:schemeClr val="tx1"/>
            </a:solidFill>
            <a:round/>
            <a:headEnd/>
            <a:tailEnd/>
          </a:ln>
        </p:spPr>
        <p:txBody>
          <a:bodyPr>
            <a:prstTxWarp prst="textNoShape">
              <a:avLst/>
            </a:prstTxWarp>
          </a:bodyPr>
          <a:lstStyle/>
          <a:p>
            <a:endParaRPr lang="es-ES_tradnl"/>
          </a:p>
        </p:txBody>
      </p:sp>
      <p:sp>
        <p:nvSpPr>
          <p:cNvPr id="126995" name="Rectangle 26"/>
          <p:cNvSpPr>
            <a:spLocks noChangeArrowheads="1"/>
          </p:cNvSpPr>
          <p:nvPr/>
        </p:nvSpPr>
        <p:spPr bwMode="auto">
          <a:xfrm>
            <a:off x="8478838" y="931863"/>
            <a:ext cx="342900" cy="457200"/>
          </a:xfrm>
          <a:prstGeom prst="rect">
            <a:avLst/>
          </a:prstGeom>
          <a:noFill/>
          <a:ln w="9525">
            <a:noFill/>
            <a:miter lim="800000"/>
            <a:headEnd/>
            <a:tailEnd/>
          </a:ln>
        </p:spPr>
        <p:txBody>
          <a:bodyPr wrap="none">
            <a:prstTxWarp prst="textNoShape">
              <a:avLst/>
            </a:prstTxWarp>
            <a:spAutoFit/>
          </a:bodyPr>
          <a:lstStyle/>
          <a:p>
            <a:pPr eaLnBrk="0" hangingPunct="0"/>
            <a:r>
              <a:rPr lang="es-ES" sz="2400">
                <a:sym typeface="Symbol" charset="2"/>
              </a:rPr>
              <a:t></a:t>
            </a:r>
            <a:endParaRPr lang="es-ES" sz="2400"/>
          </a:p>
        </p:txBody>
      </p:sp>
      <p:sp>
        <p:nvSpPr>
          <p:cNvPr id="126996" name="Rectangle 27"/>
          <p:cNvSpPr>
            <a:spLocks noChangeArrowheads="1"/>
          </p:cNvSpPr>
          <p:nvPr/>
        </p:nvSpPr>
        <p:spPr bwMode="auto">
          <a:xfrm>
            <a:off x="8801100" y="5184775"/>
            <a:ext cx="342900" cy="457200"/>
          </a:xfrm>
          <a:prstGeom prst="rect">
            <a:avLst/>
          </a:prstGeom>
          <a:noFill/>
          <a:ln w="9525">
            <a:noFill/>
            <a:miter lim="800000"/>
            <a:headEnd/>
            <a:tailEnd/>
          </a:ln>
        </p:spPr>
        <p:txBody>
          <a:bodyPr wrap="none">
            <a:prstTxWarp prst="textNoShape">
              <a:avLst/>
            </a:prstTxWarp>
            <a:spAutoFit/>
          </a:bodyPr>
          <a:lstStyle/>
          <a:p>
            <a:pPr eaLnBrk="0" hangingPunct="0"/>
            <a:r>
              <a:rPr lang="es-ES" sz="2400">
                <a:sym typeface="Symbol" charset="2"/>
              </a:rPr>
              <a:t></a:t>
            </a:r>
            <a:endParaRPr lang="es-ES" sz="2400"/>
          </a:p>
        </p:txBody>
      </p:sp>
      <p:sp>
        <p:nvSpPr>
          <p:cNvPr id="126997" name="Line 28"/>
          <p:cNvSpPr>
            <a:spLocks noChangeShapeType="1"/>
          </p:cNvSpPr>
          <p:nvPr/>
        </p:nvSpPr>
        <p:spPr bwMode="auto">
          <a:xfrm flipV="1">
            <a:off x="5245100" y="4533900"/>
            <a:ext cx="609600" cy="139700"/>
          </a:xfrm>
          <a:prstGeom prst="line">
            <a:avLst/>
          </a:prstGeom>
          <a:noFill/>
          <a:ln w="9525">
            <a:solidFill>
              <a:schemeClr val="tx1"/>
            </a:solidFill>
            <a:round/>
            <a:headEnd/>
            <a:tailEnd/>
          </a:ln>
        </p:spPr>
        <p:txBody>
          <a:bodyPr>
            <a:prstTxWarp prst="textNoShape">
              <a:avLst/>
            </a:prstTxWarp>
          </a:bodyPr>
          <a:lstStyle/>
          <a:p>
            <a:endParaRPr lang="es-ES_tradnl"/>
          </a:p>
        </p:txBody>
      </p:sp>
      <p:sp>
        <p:nvSpPr>
          <p:cNvPr id="126998" name="Line 29"/>
          <p:cNvSpPr>
            <a:spLocks noChangeShapeType="1"/>
          </p:cNvSpPr>
          <p:nvPr/>
        </p:nvSpPr>
        <p:spPr bwMode="auto">
          <a:xfrm flipV="1">
            <a:off x="6896100" y="2501900"/>
            <a:ext cx="609600" cy="241300"/>
          </a:xfrm>
          <a:prstGeom prst="line">
            <a:avLst/>
          </a:prstGeom>
          <a:noFill/>
          <a:ln w="9525">
            <a:solidFill>
              <a:schemeClr val="tx1"/>
            </a:solidFill>
            <a:round/>
            <a:headEnd/>
            <a:tailEnd/>
          </a:ln>
        </p:spPr>
        <p:txBody>
          <a:bodyPr>
            <a:prstTxWarp prst="textNoShape">
              <a:avLst/>
            </a:prstTxWarp>
          </a:bodyPr>
          <a:lstStyle/>
          <a:p>
            <a:endParaRPr lang="es-ES_tradnl"/>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Text Box 2"/>
          <p:cNvSpPr txBox="1">
            <a:spLocks noChangeArrowheads="1"/>
          </p:cNvSpPr>
          <p:nvPr/>
        </p:nvSpPr>
        <p:spPr bwMode="auto">
          <a:xfrm>
            <a:off x="176213" y="76200"/>
            <a:ext cx="5751512"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Percepción visual: Distribución de conos y bastones ]</a:t>
            </a:r>
            <a:endParaRPr lang="en-US">
              <a:solidFill>
                <a:srgbClr val="3333CC"/>
              </a:solidFill>
            </a:endParaRPr>
          </a:p>
        </p:txBody>
      </p:sp>
      <p:sp>
        <p:nvSpPr>
          <p:cNvPr id="129027" name="AutoShape 27"/>
          <p:cNvSpPr>
            <a:spLocks noChangeArrowheads="1"/>
          </p:cNvSpPr>
          <p:nvPr/>
        </p:nvSpPr>
        <p:spPr bwMode="auto">
          <a:xfrm>
            <a:off x="1058863" y="1741488"/>
            <a:ext cx="798512" cy="784225"/>
          </a:xfrm>
          <a:prstGeom prst="hexagon">
            <a:avLst>
              <a:gd name="adj" fmla="val 25455"/>
              <a:gd name="vf" fmla="val 115470"/>
            </a:avLst>
          </a:prstGeom>
          <a:solidFill>
            <a:srgbClr val="FF0000"/>
          </a:solidFill>
          <a:ln w="9525">
            <a:solidFill>
              <a:schemeClr val="tx1"/>
            </a:solidFill>
            <a:miter lim="800000"/>
            <a:headEnd/>
            <a:tailEnd/>
          </a:ln>
        </p:spPr>
        <p:txBody>
          <a:bodyPr wrap="none" anchor="ctr">
            <a:prstTxWarp prst="textNoShape">
              <a:avLst/>
            </a:prstTxWarp>
          </a:bodyPr>
          <a:lstStyle/>
          <a:p>
            <a:endParaRPr lang="es-ES_tradnl"/>
          </a:p>
        </p:txBody>
      </p:sp>
      <p:sp>
        <p:nvSpPr>
          <p:cNvPr id="129028" name="AutoShape 28"/>
          <p:cNvSpPr>
            <a:spLocks noChangeArrowheads="1"/>
          </p:cNvSpPr>
          <p:nvPr/>
        </p:nvSpPr>
        <p:spPr bwMode="auto">
          <a:xfrm>
            <a:off x="1068388" y="2579688"/>
            <a:ext cx="798512" cy="784225"/>
          </a:xfrm>
          <a:prstGeom prst="hexagon">
            <a:avLst>
              <a:gd name="adj" fmla="val 25455"/>
              <a:gd name="vf" fmla="val 115470"/>
            </a:avLst>
          </a:prstGeom>
          <a:solidFill>
            <a:srgbClr val="FF0000"/>
          </a:solidFill>
          <a:ln w="9525">
            <a:solidFill>
              <a:schemeClr val="tx1"/>
            </a:solidFill>
            <a:miter lim="800000"/>
            <a:headEnd/>
            <a:tailEnd/>
          </a:ln>
        </p:spPr>
        <p:txBody>
          <a:bodyPr wrap="none" anchor="ctr">
            <a:prstTxWarp prst="textNoShape">
              <a:avLst/>
            </a:prstTxWarp>
          </a:bodyPr>
          <a:lstStyle/>
          <a:p>
            <a:endParaRPr lang="es-ES_tradnl"/>
          </a:p>
        </p:txBody>
      </p:sp>
      <p:sp>
        <p:nvSpPr>
          <p:cNvPr id="129029" name="AutoShape 29"/>
          <p:cNvSpPr>
            <a:spLocks noChangeArrowheads="1"/>
          </p:cNvSpPr>
          <p:nvPr/>
        </p:nvSpPr>
        <p:spPr bwMode="auto">
          <a:xfrm>
            <a:off x="1725613" y="2151063"/>
            <a:ext cx="798512" cy="784225"/>
          </a:xfrm>
          <a:prstGeom prst="hexagon">
            <a:avLst>
              <a:gd name="adj" fmla="val 25455"/>
              <a:gd name="vf" fmla="val 115470"/>
            </a:avLst>
          </a:prstGeom>
          <a:solidFill>
            <a:srgbClr val="FF0000"/>
          </a:solidFill>
          <a:ln w="9525">
            <a:solidFill>
              <a:schemeClr val="tx1"/>
            </a:solidFill>
            <a:miter lim="800000"/>
            <a:headEnd/>
            <a:tailEnd/>
          </a:ln>
        </p:spPr>
        <p:txBody>
          <a:bodyPr wrap="none" anchor="ctr">
            <a:prstTxWarp prst="textNoShape">
              <a:avLst/>
            </a:prstTxWarp>
          </a:bodyPr>
          <a:lstStyle/>
          <a:p>
            <a:endParaRPr lang="es-ES_tradnl"/>
          </a:p>
        </p:txBody>
      </p:sp>
      <p:sp>
        <p:nvSpPr>
          <p:cNvPr id="129030" name="AutoShape 30"/>
          <p:cNvSpPr>
            <a:spLocks noChangeArrowheads="1"/>
          </p:cNvSpPr>
          <p:nvPr/>
        </p:nvSpPr>
        <p:spPr bwMode="auto">
          <a:xfrm>
            <a:off x="1735138" y="2989263"/>
            <a:ext cx="798512" cy="784225"/>
          </a:xfrm>
          <a:prstGeom prst="hexagon">
            <a:avLst>
              <a:gd name="adj" fmla="val 25455"/>
              <a:gd name="vf" fmla="val 115470"/>
            </a:avLst>
          </a:prstGeom>
          <a:solidFill>
            <a:srgbClr val="FF0000"/>
          </a:solidFill>
          <a:ln w="9525">
            <a:solidFill>
              <a:schemeClr val="tx1"/>
            </a:solidFill>
            <a:miter lim="800000"/>
            <a:headEnd/>
            <a:tailEnd/>
          </a:ln>
        </p:spPr>
        <p:txBody>
          <a:bodyPr wrap="none" anchor="ctr">
            <a:prstTxWarp prst="textNoShape">
              <a:avLst/>
            </a:prstTxWarp>
          </a:bodyPr>
          <a:lstStyle/>
          <a:p>
            <a:endParaRPr lang="es-ES_tradnl"/>
          </a:p>
        </p:txBody>
      </p:sp>
      <p:sp>
        <p:nvSpPr>
          <p:cNvPr id="129031" name="AutoShape 31"/>
          <p:cNvSpPr>
            <a:spLocks noChangeArrowheads="1"/>
          </p:cNvSpPr>
          <p:nvPr/>
        </p:nvSpPr>
        <p:spPr bwMode="auto">
          <a:xfrm>
            <a:off x="415925" y="3013075"/>
            <a:ext cx="798513" cy="784225"/>
          </a:xfrm>
          <a:prstGeom prst="hexagon">
            <a:avLst>
              <a:gd name="adj" fmla="val 25455"/>
              <a:gd name="vf" fmla="val 115470"/>
            </a:avLst>
          </a:prstGeom>
          <a:solidFill>
            <a:srgbClr val="FF0000"/>
          </a:solidFill>
          <a:ln w="9525">
            <a:solidFill>
              <a:schemeClr val="tx1"/>
            </a:solidFill>
            <a:miter lim="800000"/>
            <a:headEnd/>
            <a:tailEnd/>
          </a:ln>
        </p:spPr>
        <p:txBody>
          <a:bodyPr wrap="none" anchor="ctr">
            <a:prstTxWarp prst="textNoShape">
              <a:avLst/>
            </a:prstTxWarp>
          </a:bodyPr>
          <a:lstStyle/>
          <a:p>
            <a:endParaRPr lang="es-ES_tradnl"/>
          </a:p>
        </p:txBody>
      </p:sp>
      <p:sp>
        <p:nvSpPr>
          <p:cNvPr id="129032" name="AutoShape 32"/>
          <p:cNvSpPr>
            <a:spLocks noChangeArrowheads="1"/>
          </p:cNvSpPr>
          <p:nvPr/>
        </p:nvSpPr>
        <p:spPr bwMode="auto">
          <a:xfrm>
            <a:off x="425450" y="3851275"/>
            <a:ext cx="798513" cy="784225"/>
          </a:xfrm>
          <a:prstGeom prst="hexagon">
            <a:avLst>
              <a:gd name="adj" fmla="val 25455"/>
              <a:gd name="vf" fmla="val 115470"/>
            </a:avLst>
          </a:prstGeom>
          <a:solidFill>
            <a:srgbClr val="FF0000"/>
          </a:solidFill>
          <a:ln w="9525">
            <a:solidFill>
              <a:schemeClr val="tx1"/>
            </a:solidFill>
            <a:miter lim="800000"/>
            <a:headEnd/>
            <a:tailEnd/>
          </a:ln>
        </p:spPr>
        <p:txBody>
          <a:bodyPr wrap="none" anchor="ctr">
            <a:prstTxWarp prst="textNoShape">
              <a:avLst/>
            </a:prstTxWarp>
          </a:bodyPr>
          <a:lstStyle/>
          <a:p>
            <a:endParaRPr lang="es-ES_tradnl"/>
          </a:p>
        </p:txBody>
      </p:sp>
      <p:sp>
        <p:nvSpPr>
          <p:cNvPr id="129033" name="AutoShape 33"/>
          <p:cNvSpPr>
            <a:spLocks noChangeArrowheads="1"/>
          </p:cNvSpPr>
          <p:nvPr/>
        </p:nvSpPr>
        <p:spPr bwMode="auto">
          <a:xfrm>
            <a:off x="1082675" y="3422650"/>
            <a:ext cx="798513" cy="784225"/>
          </a:xfrm>
          <a:prstGeom prst="hexagon">
            <a:avLst>
              <a:gd name="adj" fmla="val 25455"/>
              <a:gd name="vf" fmla="val 115470"/>
            </a:avLst>
          </a:prstGeom>
          <a:solidFill>
            <a:srgbClr val="FF0000"/>
          </a:solidFill>
          <a:ln w="9525">
            <a:solidFill>
              <a:schemeClr val="tx1"/>
            </a:solidFill>
            <a:miter lim="800000"/>
            <a:headEnd/>
            <a:tailEnd/>
          </a:ln>
        </p:spPr>
        <p:txBody>
          <a:bodyPr wrap="none" anchor="ctr">
            <a:prstTxWarp prst="textNoShape">
              <a:avLst/>
            </a:prstTxWarp>
          </a:bodyPr>
          <a:lstStyle/>
          <a:p>
            <a:endParaRPr lang="es-ES_tradnl"/>
          </a:p>
        </p:txBody>
      </p:sp>
      <p:sp>
        <p:nvSpPr>
          <p:cNvPr id="129034" name="AutoShape 34"/>
          <p:cNvSpPr>
            <a:spLocks noChangeArrowheads="1"/>
          </p:cNvSpPr>
          <p:nvPr/>
        </p:nvSpPr>
        <p:spPr bwMode="auto">
          <a:xfrm>
            <a:off x="1092200" y="4260850"/>
            <a:ext cx="798513" cy="784225"/>
          </a:xfrm>
          <a:prstGeom prst="hexagon">
            <a:avLst>
              <a:gd name="adj" fmla="val 25455"/>
              <a:gd name="vf" fmla="val 115470"/>
            </a:avLst>
          </a:prstGeom>
          <a:solidFill>
            <a:srgbClr val="FF0000"/>
          </a:solidFill>
          <a:ln w="9525">
            <a:solidFill>
              <a:schemeClr val="tx1"/>
            </a:solidFill>
            <a:miter lim="800000"/>
            <a:headEnd/>
            <a:tailEnd/>
          </a:ln>
        </p:spPr>
        <p:txBody>
          <a:bodyPr wrap="none" anchor="ctr">
            <a:prstTxWarp prst="textNoShape">
              <a:avLst/>
            </a:prstTxWarp>
          </a:bodyPr>
          <a:lstStyle/>
          <a:p>
            <a:endParaRPr lang="es-ES_tradnl"/>
          </a:p>
        </p:txBody>
      </p:sp>
      <p:sp>
        <p:nvSpPr>
          <p:cNvPr id="129035" name="AutoShape 35"/>
          <p:cNvSpPr>
            <a:spLocks noChangeArrowheads="1"/>
          </p:cNvSpPr>
          <p:nvPr/>
        </p:nvSpPr>
        <p:spPr bwMode="auto">
          <a:xfrm>
            <a:off x="1739900" y="3822700"/>
            <a:ext cx="798513" cy="784225"/>
          </a:xfrm>
          <a:prstGeom prst="hexagon">
            <a:avLst>
              <a:gd name="adj" fmla="val 25455"/>
              <a:gd name="vf" fmla="val 115470"/>
            </a:avLst>
          </a:prstGeom>
          <a:solidFill>
            <a:srgbClr val="FF0000"/>
          </a:solidFill>
          <a:ln w="9525">
            <a:solidFill>
              <a:schemeClr val="tx1"/>
            </a:solidFill>
            <a:miter lim="800000"/>
            <a:headEnd/>
            <a:tailEnd/>
          </a:ln>
        </p:spPr>
        <p:txBody>
          <a:bodyPr wrap="none" anchor="ctr">
            <a:prstTxWarp prst="textNoShape">
              <a:avLst/>
            </a:prstTxWarp>
          </a:bodyPr>
          <a:lstStyle/>
          <a:p>
            <a:endParaRPr lang="es-ES_tradnl"/>
          </a:p>
        </p:txBody>
      </p:sp>
      <p:sp>
        <p:nvSpPr>
          <p:cNvPr id="129036" name="AutoShape 36"/>
          <p:cNvSpPr>
            <a:spLocks noChangeArrowheads="1"/>
          </p:cNvSpPr>
          <p:nvPr/>
        </p:nvSpPr>
        <p:spPr bwMode="auto">
          <a:xfrm>
            <a:off x="1749425" y="4660900"/>
            <a:ext cx="798513" cy="784225"/>
          </a:xfrm>
          <a:prstGeom prst="hexagon">
            <a:avLst>
              <a:gd name="adj" fmla="val 25455"/>
              <a:gd name="vf" fmla="val 115470"/>
            </a:avLst>
          </a:prstGeom>
          <a:solidFill>
            <a:srgbClr val="FF0000"/>
          </a:solidFill>
          <a:ln w="9525">
            <a:solidFill>
              <a:schemeClr val="tx1"/>
            </a:solidFill>
            <a:miter lim="800000"/>
            <a:headEnd/>
            <a:tailEnd/>
          </a:ln>
        </p:spPr>
        <p:txBody>
          <a:bodyPr wrap="none" anchor="ctr">
            <a:prstTxWarp prst="textNoShape">
              <a:avLst/>
            </a:prstTxWarp>
          </a:bodyPr>
          <a:lstStyle/>
          <a:p>
            <a:endParaRPr lang="es-ES_tradnl"/>
          </a:p>
        </p:txBody>
      </p:sp>
      <p:sp>
        <p:nvSpPr>
          <p:cNvPr id="129037" name="AutoShape 37"/>
          <p:cNvSpPr>
            <a:spLocks noChangeArrowheads="1"/>
          </p:cNvSpPr>
          <p:nvPr/>
        </p:nvSpPr>
        <p:spPr bwMode="auto">
          <a:xfrm>
            <a:off x="2406650" y="4232275"/>
            <a:ext cx="798513" cy="784225"/>
          </a:xfrm>
          <a:prstGeom prst="hexagon">
            <a:avLst>
              <a:gd name="adj" fmla="val 25455"/>
              <a:gd name="vf" fmla="val 115470"/>
            </a:avLst>
          </a:prstGeom>
          <a:solidFill>
            <a:srgbClr val="FF0000"/>
          </a:solidFill>
          <a:ln w="9525">
            <a:solidFill>
              <a:schemeClr val="tx1"/>
            </a:solidFill>
            <a:miter lim="800000"/>
            <a:headEnd/>
            <a:tailEnd/>
          </a:ln>
        </p:spPr>
        <p:txBody>
          <a:bodyPr wrap="none" anchor="ctr">
            <a:prstTxWarp prst="textNoShape">
              <a:avLst/>
            </a:prstTxWarp>
          </a:bodyPr>
          <a:lstStyle/>
          <a:p>
            <a:endParaRPr lang="es-ES_tradnl"/>
          </a:p>
        </p:txBody>
      </p:sp>
      <p:sp>
        <p:nvSpPr>
          <p:cNvPr id="129038" name="AutoShape 38"/>
          <p:cNvSpPr>
            <a:spLocks noChangeArrowheads="1"/>
          </p:cNvSpPr>
          <p:nvPr/>
        </p:nvSpPr>
        <p:spPr bwMode="auto">
          <a:xfrm>
            <a:off x="2416175" y="5070475"/>
            <a:ext cx="798513" cy="784225"/>
          </a:xfrm>
          <a:prstGeom prst="hexagon">
            <a:avLst>
              <a:gd name="adj" fmla="val 25455"/>
              <a:gd name="vf" fmla="val 115470"/>
            </a:avLst>
          </a:prstGeom>
          <a:solidFill>
            <a:srgbClr val="FF0000"/>
          </a:solidFill>
          <a:ln w="9525">
            <a:solidFill>
              <a:schemeClr val="tx1"/>
            </a:solidFill>
            <a:miter lim="800000"/>
            <a:headEnd/>
            <a:tailEnd/>
          </a:ln>
        </p:spPr>
        <p:txBody>
          <a:bodyPr wrap="none" anchor="ctr">
            <a:prstTxWarp prst="textNoShape">
              <a:avLst/>
            </a:prstTxWarp>
          </a:bodyPr>
          <a:lstStyle/>
          <a:p>
            <a:endParaRPr lang="es-ES_tradnl"/>
          </a:p>
        </p:txBody>
      </p:sp>
      <p:sp>
        <p:nvSpPr>
          <p:cNvPr id="129039" name="AutoShape 39"/>
          <p:cNvSpPr>
            <a:spLocks noChangeArrowheads="1"/>
          </p:cNvSpPr>
          <p:nvPr/>
        </p:nvSpPr>
        <p:spPr bwMode="auto">
          <a:xfrm>
            <a:off x="2368550" y="2536825"/>
            <a:ext cx="798513" cy="784225"/>
          </a:xfrm>
          <a:prstGeom prst="hexagon">
            <a:avLst>
              <a:gd name="adj" fmla="val 25455"/>
              <a:gd name="vf" fmla="val 115470"/>
            </a:avLst>
          </a:prstGeom>
          <a:solidFill>
            <a:srgbClr val="FF0000"/>
          </a:solidFill>
          <a:ln w="9525">
            <a:solidFill>
              <a:schemeClr val="tx1"/>
            </a:solidFill>
            <a:miter lim="800000"/>
            <a:headEnd/>
            <a:tailEnd/>
          </a:ln>
        </p:spPr>
        <p:txBody>
          <a:bodyPr wrap="none" anchor="ctr">
            <a:prstTxWarp prst="textNoShape">
              <a:avLst/>
            </a:prstTxWarp>
          </a:bodyPr>
          <a:lstStyle/>
          <a:p>
            <a:endParaRPr lang="es-ES_tradnl"/>
          </a:p>
        </p:txBody>
      </p:sp>
      <p:sp>
        <p:nvSpPr>
          <p:cNvPr id="129040" name="AutoShape 40"/>
          <p:cNvSpPr>
            <a:spLocks noChangeArrowheads="1"/>
          </p:cNvSpPr>
          <p:nvPr/>
        </p:nvSpPr>
        <p:spPr bwMode="auto">
          <a:xfrm>
            <a:off x="2378075" y="3375025"/>
            <a:ext cx="798513" cy="784225"/>
          </a:xfrm>
          <a:prstGeom prst="hexagon">
            <a:avLst>
              <a:gd name="adj" fmla="val 25455"/>
              <a:gd name="vf" fmla="val 115470"/>
            </a:avLst>
          </a:prstGeom>
          <a:solidFill>
            <a:srgbClr val="FF0000"/>
          </a:solidFill>
          <a:ln w="9525">
            <a:solidFill>
              <a:schemeClr val="tx1"/>
            </a:solidFill>
            <a:miter lim="800000"/>
            <a:headEnd/>
            <a:tailEnd/>
          </a:ln>
        </p:spPr>
        <p:txBody>
          <a:bodyPr wrap="none" anchor="ctr">
            <a:prstTxWarp prst="textNoShape">
              <a:avLst/>
            </a:prstTxWarp>
          </a:bodyPr>
          <a:lstStyle/>
          <a:p>
            <a:endParaRPr lang="es-ES_tradnl"/>
          </a:p>
        </p:txBody>
      </p:sp>
      <p:sp>
        <p:nvSpPr>
          <p:cNvPr id="129041" name="AutoShape 41"/>
          <p:cNvSpPr>
            <a:spLocks noChangeArrowheads="1"/>
          </p:cNvSpPr>
          <p:nvPr/>
        </p:nvSpPr>
        <p:spPr bwMode="auto">
          <a:xfrm>
            <a:off x="3035300" y="2946400"/>
            <a:ext cx="798513" cy="784225"/>
          </a:xfrm>
          <a:prstGeom prst="hexagon">
            <a:avLst>
              <a:gd name="adj" fmla="val 25455"/>
              <a:gd name="vf" fmla="val 115470"/>
            </a:avLst>
          </a:prstGeom>
          <a:solidFill>
            <a:srgbClr val="FF0000"/>
          </a:solidFill>
          <a:ln w="9525">
            <a:solidFill>
              <a:schemeClr val="tx1"/>
            </a:solidFill>
            <a:miter lim="800000"/>
            <a:headEnd/>
            <a:tailEnd/>
          </a:ln>
        </p:spPr>
        <p:txBody>
          <a:bodyPr wrap="none" anchor="ctr">
            <a:prstTxWarp prst="textNoShape">
              <a:avLst/>
            </a:prstTxWarp>
          </a:bodyPr>
          <a:lstStyle/>
          <a:p>
            <a:endParaRPr lang="es-ES_tradnl"/>
          </a:p>
        </p:txBody>
      </p:sp>
      <p:sp>
        <p:nvSpPr>
          <p:cNvPr id="129042" name="AutoShape 42"/>
          <p:cNvSpPr>
            <a:spLocks noChangeArrowheads="1"/>
          </p:cNvSpPr>
          <p:nvPr/>
        </p:nvSpPr>
        <p:spPr bwMode="auto">
          <a:xfrm>
            <a:off x="3044825" y="3784600"/>
            <a:ext cx="798513" cy="784225"/>
          </a:xfrm>
          <a:prstGeom prst="hexagon">
            <a:avLst>
              <a:gd name="adj" fmla="val 25455"/>
              <a:gd name="vf" fmla="val 115470"/>
            </a:avLst>
          </a:prstGeom>
          <a:solidFill>
            <a:srgbClr val="FF0000"/>
          </a:solidFill>
          <a:ln w="9525">
            <a:solidFill>
              <a:schemeClr val="tx1"/>
            </a:solidFill>
            <a:miter lim="800000"/>
            <a:headEnd/>
            <a:tailEnd/>
          </a:ln>
        </p:spPr>
        <p:txBody>
          <a:bodyPr wrap="none" anchor="ctr">
            <a:prstTxWarp prst="textNoShape">
              <a:avLst/>
            </a:prstTxWarp>
          </a:bodyPr>
          <a:lstStyle/>
          <a:p>
            <a:endParaRPr lang="es-ES_tradnl"/>
          </a:p>
        </p:txBody>
      </p:sp>
      <p:sp>
        <p:nvSpPr>
          <p:cNvPr id="129043" name="Oval 44"/>
          <p:cNvSpPr>
            <a:spLocks noChangeArrowheads="1"/>
          </p:cNvSpPr>
          <p:nvPr/>
        </p:nvSpPr>
        <p:spPr bwMode="auto">
          <a:xfrm>
            <a:off x="5529263" y="2540000"/>
            <a:ext cx="727075" cy="812800"/>
          </a:xfrm>
          <a:prstGeom prst="ellipse">
            <a:avLst/>
          </a:prstGeom>
          <a:solidFill>
            <a:srgbClr val="7C7C7C"/>
          </a:solidFill>
          <a:ln w="9525">
            <a:solidFill>
              <a:schemeClr val="tx1"/>
            </a:solidFill>
            <a:round/>
            <a:headEnd/>
            <a:tailEnd/>
          </a:ln>
        </p:spPr>
        <p:txBody>
          <a:bodyPr wrap="none" anchor="ctr">
            <a:prstTxWarp prst="textNoShape">
              <a:avLst/>
            </a:prstTxWarp>
          </a:bodyPr>
          <a:lstStyle/>
          <a:p>
            <a:endParaRPr lang="es-ES_tradnl"/>
          </a:p>
        </p:txBody>
      </p:sp>
      <p:sp>
        <p:nvSpPr>
          <p:cNvPr id="129044" name="Oval 45"/>
          <p:cNvSpPr>
            <a:spLocks noChangeArrowheads="1"/>
          </p:cNvSpPr>
          <p:nvPr/>
        </p:nvSpPr>
        <p:spPr bwMode="auto">
          <a:xfrm>
            <a:off x="6262688" y="2154238"/>
            <a:ext cx="727075" cy="812800"/>
          </a:xfrm>
          <a:prstGeom prst="ellipse">
            <a:avLst/>
          </a:prstGeom>
          <a:solidFill>
            <a:srgbClr val="7C7C7C"/>
          </a:solidFill>
          <a:ln w="9525">
            <a:solidFill>
              <a:schemeClr val="tx1"/>
            </a:solidFill>
            <a:round/>
            <a:headEnd/>
            <a:tailEnd/>
          </a:ln>
        </p:spPr>
        <p:txBody>
          <a:bodyPr wrap="none" anchor="ctr">
            <a:prstTxWarp prst="textNoShape">
              <a:avLst/>
            </a:prstTxWarp>
          </a:bodyPr>
          <a:lstStyle/>
          <a:p>
            <a:endParaRPr lang="es-ES_tradnl"/>
          </a:p>
        </p:txBody>
      </p:sp>
      <p:sp>
        <p:nvSpPr>
          <p:cNvPr id="129045" name="Oval 46"/>
          <p:cNvSpPr>
            <a:spLocks noChangeArrowheads="1"/>
          </p:cNvSpPr>
          <p:nvPr/>
        </p:nvSpPr>
        <p:spPr bwMode="auto">
          <a:xfrm>
            <a:off x="6232525" y="3141663"/>
            <a:ext cx="727075" cy="812800"/>
          </a:xfrm>
          <a:prstGeom prst="ellipse">
            <a:avLst/>
          </a:prstGeom>
          <a:solidFill>
            <a:srgbClr val="7C7C7C"/>
          </a:solidFill>
          <a:ln w="9525">
            <a:solidFill>
              <a:schemeClr val="tx1"/>
            </a:solidFill>
            <a:round/>
            <a:headEnd/>
            <a:tailEnd/>
          </a:ln>
        </p:spPr>
        <p:txBody>
          <a:bodyPr wrap="none" anchor="ctr">
            <a:prstTxWarp prst="textNoShape">
              <a:avLst/>
            </a:prstTxWarp>
          </a:bodyPr>
          <a:lstStyle/>
          <a:p>
            <a:endParaRPr lang="es-ES_tradnl"/>
          </a:p>
        </p:txBody>
      </p:sp>
      <p:sp>
        <p:nvSpPr>
          <p:cNvPr id="129046" name="Oval 47"/>
          <p:cNvSpPr>
            <a:spLocks noChangeArrowheads="1"/>
          </p:cNvSpPr>
          <p:nvPr/>
        </p:nvSpPr>
        <p:spPr bwMode="auto">
          <a:xfrm>
            <a:off x="7015163" y="2763838"/>
            <a:ext cx="727075" cy="812800"/>
          </a:xfrm>
          <a:prstGeom prst="ellipse">
            <a:avLst/>
          </a:prstGeom>
          <a:solidFill>
            <a:srgbClr val="7C7C7C"/>
          </a:solidFill>
          <a:ln w="9525">
            <a:solidFill>
              <a:schemeClr val="tx1"/>
            </a:solidFill>
            <a:round/>
            <a:headEnd/>
            <a:tailEnd/>
          </a:ln>
        </p:spPr>
        <p:txBody>
          <a:bodyPr wrap="none" anchor="ctr">
            <a:prstTxWarp prst="textNoShape">
              <a:avLst/>
            </a:prstTxWarp>
          </a:bodyPr>
          <a:lstStyle/>
          <a:p>
            <a:endParaRPr lang="es-ES_tradnl"/>
          </a:p>
        </p:txBody>
      </p:sp>
      <p:sp>
        <p:nvSpPr>
          <p:cNvPr id="129047" name="Oval 48"/>
          <p:cNvSpPr>
            <a:spLocks noChangeArrowheads="1"/>
          </p:cNvSpPr>
          <p:nvPr/>
        </p:nvSpPr>
        <p:spPr bwMode="auto">
          <a:xfrm>
            <a:off x="7000875" y="3765550"/>
            <a:ext cx="727075" cy="812800"/>
          </a:xfrm>
          <a:prstGeom prst="ellipse">
            <a:avLst/>
          </a:prstGeom>
          <a:solidFill>
            <a:srgbClr val="7C7C7C"/>
          </a:solidFill>
          <a:ln w="9525">
            <a:solidFill>
              <a:schemeClr val="tx1"/>
            </a:solidFill>
            <a:round/>
            <a:headEnd/>
            <a:tailEnd/>
          </a:ln>
        </p:spPr>
        <p:txBody>
          <a:bodyPr wrap="none" anchor="ctr">
            <a:prstTxWarp prst="textNoShape">
              <a:avLst/>
            </a:prstTxWarp>
          </a:bodyPr>
          <a:lstStyle/>
          <a:p>
            <a:endParaRPr lang="es-ES_tradnl"/>
          </a:p>
        </p:txBody>
      </p:sp>
      <p:sp>
        <p:nvSpPr>
          <p:cNvPr id="129048" name="Oval 49"/>
          <p:cNvSpPr>
            <a:spLocks noChangeArrowheads="1"/>
          </p:cNvSpPr>
          <p:nvPr/>
        </p:nvSpPr>
        <p:spPr bwMode="auto">
          <a:xfrm>
            <a:off x="7697788" y="3330575"/>
            <a:ext cx="727075" cy="812800"/>
          </a:xfrm>
          <a:prstGeom prst="ellipse">
            <a:avLst/>
          </a:prstGeom>
          <a:solidFill>
            <a:srgbClr val="7C7C7C"/>
          </a:solidFill>
          <a:ln w="9525">
            <a:solidFill>
              <a:schemeClr val="tx1"/>
            </a:solidFill>
            <a:round/>
            <a:headEnd/>
            <a:tailEnd/>
          </a:ln>
        </p:spPr>
        <p:txBody>
          <a:bodyPr wrap="none" anchor="ctr">
            <a:prstTxWarp prst="textNoShape">
              <a:avLst/>
            </a:prstTxWarp>
          </a:bodyPr>
          <a:lstStyle/>
          <a:p>
            <a:endParaRPr lang="es-ES_tradnl"/>
          </a:p>
        </p:txBody>
      </p:sp>
      <p:sp>
        <p:nvSpPr>
          <p:cNvPr id="129049" name="Oval 50"/>
          <p:cNvSpPr>
            <a:spLocks noChangeArrowheads="1"/>
          </p:cNvSpPr>
          <p:nvPr/>
        </p:nvSpPr>
        <p:spPr bwMode="auto">
          <a:xfrm>
            <a:off x="7813675" y="2416175"/>
            <a:ext cx="727075" cy="812800"/>
          </a:xfrm>
          <a:prstGeom prst="ellipse">
            <a:avLst/>
          </a:prstGeom>
          <a:solidFill>
            <a:srgbClr val="7C7C7C"/>
          </a:solidFill>
          <a:ln w="9525">
            <a:solidFill>
              <a:schemeClr val="tx1"/>
            </a:solidFill>
            <a:round/>
            <a:headEnd/>
            <a:tailEnd/>
          </a:ln>
        </p:spPr>
        <p:txBody>
          <a:bodyPr wrap="none" anchor="ctr">
            <a:prstTxWarp prst="textNoShape">
              <a:avLst/>
            </a:prstTxWarp>
          </a:bodyPr>
          <a:lstStyle/>
          <a:p>
            <a:endParaRPr lang="es-ES_tradnl"/>
          </a:p>
        </p:txBody>
      </p:sp>
      <p:sp>
        <p:nvSpPr>
          <p:cNvPr id="129050" name="Oval 51"/>
          <p:cNvSpPr>
            <a:spLocks noChangeArrowheads="1"/>
          </p:cNvSpPr>
          <p:nvPr/>
        </p:nvSpPr>
        <p:spPr bwMode="auto">
          <a:xfrm>
            <a:off x="7158038" y="1852613"/>
            <a:ext cx="782637" cy="784225"/>
          </a:xfrm>
          <a:prstGeom prst="ellipse">
            <a:avLst/>
          </a:prstGeom>
          <a:solidFill>
            <a:srgbClr val="7C7C7C"/>
          </a:solidFill>
          <a:ln w="9525">
            <a:solidFill>
              <a:schemeClr val="tx1"/>
            </a:solidFill>
            <a:round/>
            <a:headEnd/>
            <a:tailEnd/>
          </a:ln>
        </p:spPr>
        <p:txBody>
          <a:bodyPr wrap="none" anchor="ctr">
            <a:prstTxWarp prst="textNoShape">
              <a:avLst/>
            </a:prstTxWarp>
          </a:bodyPr>
          <a:lstStyle/>
          <a:p>
            <a:endParaRPr lang="es-ES_tradnl"/>
          </a:p>
        </p:txBody>
      </p:sp>
      <p:sp>
        <p:nvSpPr>
          <p:cNvPr id="129051" name="Oval 52"/>
          <p:cNvSpPr>
            <a:spLocks noChangeArrowheads="1"/>
          </p:cNvSpPr>
          <p:nvPr/>
        </p:nvSpPr>
        <p:spPr bwMode="auto">
          <a:xfrm>
            <a:off x="6100763" y="4071938"/>
            <a:ext cx="727075" cy="812800"/>
          </a:xfrm>
          <a:prstGeom prst="ellipse">
            <a:avLst/>
          </a:prstGeom>
          <a:solidFill>
            <a:srgbClr val="7C7C7C"/>
          </a:solidFill>
          <a:ln w="9525">
            <a:solidFill>
              <a:schemeClr val="tx1"/>
            </a:solidFill>
            <a:round/>
            <a:headEnd/>
            <a:tailEnd/>
          </a:ln>
        </p:spPr>
        <p:txBody>
          <a:bodyPr wrap="none" anchor="ctr">
            <a:prstTxWarp prst="textNoShape">
              <a:avLst/>
            </a:prstTxWarp>
          </a:bodyPr>
          <a:lstStyle/>
          <a:p>
            <a:endParaRPr lang="es-ES_tradnl"/>
          </a:p>
        </p:txBody>
      </p:sp>
      <p:sp>
        <p:nvSpPr>
          <p:cNvPr id="129052" name="Oval 53"/>
          <p:cNvSpPr>
            <a:spLocks noChangeArrowheads="1"/>
          </p:cNvSpPr>
          <p:nvPr/>
        </p:nvSpPr>
        <p:spPr bwMode="auto">
          <a:xfrm>
            <a:off x="5330825" y="3505200"/>
            <a:ext cx="727075" cy="812800"/>
          </a:xfrm>
          <a:prstGeom prst="ellipse">
            <a:avLst/>
          </a:prstGeom>
          <a:solidFill>
            <a:srgbClr val="7C7C7C"/>
          </a:solidFill>
          <a:ln w="9525">
            <a:solidFill>
              <a:schemeClr val="tx1"/>
            </a:solidFill>
            <a:round/>
            <a:headEnd/>
            <a:tailEnd/>
          </a:ln>
        </p:spPr>
        <p:txBody>
          <a:bodyPr wrap="none" anchor="ctr">
            <a:prstTxWarp prst="textNoShape">
              <a:avLst/>
            </a:prstTxWarp>
          </a:bodyPr>
          <a:lstStyle/>
          <a:p>
            <a:endParaRPr lang="es-ES_tradnl"/>
          </a:p>
        </p:txBody>
      </p:sp>
      <p:sp>
        <p:nvSpPr>
          <p:cNvPr id="129053" name="Oval 54"/>
          <p:cNvSpPr>
            <a:spLocks noChangeArrowheads="1"/>
          </p:cNvSpPr>
          <p:nvPr/>
        </p:nvSpPr>
        <p:spPr bwMode="auto">
          <a:xfrm>
            <a:off x="5330825" y="4462463"/>
            <a:ext cx="727075" cy="812800"/>
          </a:xfrm>
          <a:prstGeom prst="ellipse">
            <a:avLst/>
          </a:prstGeom>
          <a:solidFill>
            <a:srgbClr val="7C7C7C"/>
          </a:solidFill>
          <a:ln w="9525">
            <a:solidFill>
              <a:schemeClr val="tx1"/>
            </a:solidFill>
            <a:round/>
            <a:headEnd/>
            <a:tailEnd/>
          </a:ln>
        </p:spPr>
        <p:txBody>
          <a:bodyPr wrap="none" anchor="ctr">
            <a:prstTxWarp prst="textNoShape">
              <a:avLst/>
            </a:prstTxWarp>
          </a:bodyPr>
          <a:lstStyle/>
          <a:p>
            <a:endParaRPr lang="es-ES_tradnl"/>
          </a:p>
        </p:txBody>
      </p:sp>
      <p:sp>
        <p:nvSpPr>
          <p:cNvPr id="129054" name="Oval 55"/>
          <p:cNvSpPr>
            <a:spLocks noChangeArrowheads="1"/>
          </p:cNvSpPr>
          <p:nvPr/>
        </p:nvSpPr>
        <p:spPr bwMode="auto">
          <a:xfrm>
            <a:off x="6027738" y="5072063"/>
            <a:ext cx="727075" cy="812800"/>
          </a:xfrm>
          <a:prstGeom prst="ellipse">
            <a:avLst/>
          </a:prstGeom>
          <a:solidFill>
            <a:srgbClr val="7C7C7C"/>
          </a:solidFill>
          <a:ln w="9525">
            <a:solidFill>
              <a:schemeClr val="tx1"/>
            </a:solidFill>
            <a:round/>
            <a:headEnd/>
            <a:tailEnd/>
          </a:ln>
        </p:spPr>
        <p:txBody>
          <a:bodyPr wrap="none" anchor="ctr">
            <a:prstTxWarp prst="textNoShape">
              <a:avLst/>
            </a:prstTxWarp>
          </a:bodyPr>
          <a:lstStyle/>
          <a:p>
            <a:endParaRPr lang="es-ES_tradnl"/>
          </a:p>
        </p:txBody>
      </p:sp>
      <p:sp>
        <p:nvSpPr>
          <p:cNvPr id="129055" name="Oval 56"/>
          <p:cNvSpPr>
            <a:spLocks noChangeArrowheads="1"/>
          </p:cNvSpPr>
          <p:nvPr/>
        </p:nvSpPr>
        <p:spPr bwMode="auto">
          <a:xfrm>
            <a:off x="6797675" y="4651375"/>
            <a:ext cx="727075" cy="812800"/>
          </a:xfrm>
          <a:prstGeom prst="ellipse">
            <a:avLst/>
          </a:prstGeom>
          <a:solidFill>
            <a:srgbClr val="7C7C7C"/>
          </a:solidFill>
          <a:ln w="9525">
            <a:solidFill>
              <a:schemeClr val="tx1"/>
            </a:solidFill>
            <a:round/>
            <a:headEnd/>
            <a:tailEnd/>
          </a:ln>
        </p:spPr>
        <p:txBody>
          <a:bodyPr wrap="none" anchor="ctr">
            <a:prstTxWarp prst="textNoShape">
              <a:avLst/>
            </a:prstTxWarp>
          </a:bodyPr>
          <a:lstStyle/>
          <a:p>
            <a:endParaRPr lang="es-ES_tradnl"/>
          </a:p>
        </p:txBody>
      </p:sp>
      <p:sp>
        <p:nvSpPr>
          <p:cNvPr id="129056" name="Oval 57"/>
          <p:cNvSpPr>
            <a:spLocks noChangeArrowheads="1"/>
          </p:cNvSpPr>
          <p:nvPr/>
        </p:nvSpPr>
        <p:spPr bwMode="auto">
          <a:xfrm>
            <a:off x="7794625" y="326707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057" name="Oval 58"/>
          <p:cNvSpPr>
            <a:spLocks noChangeArrowheads="1"/>
          </p:cNvSpPr>
          <p:nvPr/>
        </p:nvSpPr>
        <p:spPr bwMode="auto">
          <a:xfrm>
            <a:off x="7807325" y="316547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058" name="Oval 59"/>
          <p:cNvSpPr>
            <a:spLocks noChangeArrowheads="1"/>
          </p:cNvSpPr>
          <p:nvPr/>
        </p:nvSpPr>
        <p:spPr bwMode="auto">
          <a:xfrm>
            <a:off x="7800975" y="301942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059" name="Oval 60"/>
          <p:cNvSpPr>
            <a:spLocks noChangeArrowheads="1"/>
          </p:cNvSpPr>
          <p:nvPr/>
        </p:nvSpPr>
        <p:spPr bwMode="auto">
          <a:xfrm>
            <a:off x="7718425" y="278447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060" name="Oval 61"/>
          <p:cNvSpPr>
            <a:spLocks noChangeArrowheads="1"/>
          </p:cNvSpPr>
          <p:nvPr/>
        </p:nvSpPr>
        <p:spPr bwMode="auto">
          <a:xfrm>
            <a:off x="7318375" y="263207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061" name="Oval 62"/>
          <p:cNvSpPr>
            <a:spLocks noChangeArrowheads="1"/>
          </p:cNvSpPr>
          <p:nvPr/>
        </p:nvSpPr>
        <p:spPr bwMode="auto">
          <a:xfrm>
            <a:off x="7083425" y="271462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062" name="Oval 63"/>
          <p:cNvSpPr>
            <a:spLocks noChangeArrowheads="1"/>
          </p:cNvSpPr>
          <p:nvPr/>
        </p:nvSpPr>
        <p:spPr bwMode="auto">
          <a:xfrm>
            <a:off x="6911975" y="286067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063" name="Oval 64"/>
          <p:cNvSpPr>
            <a:spLocks noChangeArrowheads="1"/>
          </p:cNvSpPr>
          <p:nvPr/>
        </p:nvSpPr>
        <p:spPr bwMode="auto">
          <a:xfrm>
            <a:off x="6886575" y="457517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064" name="Oval 65"/>
          <p:cNvSpPr>
            <a:spLocks noChangeArrowheads="1"/>
          </p:cNvSpPr>
          <p:nvPr/>
        </p:nvSpPr>
        <p:spPr bwMode="auto">
          <a:xfrm>
            <a:off x="6899275" y="447357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065" name="Oval 66"/>
          <p:cNvSpPr>
            <a:spLocks noChangeArrowheads="1"/>
          </p:cNvSpPr>
          <p:nvPr/>
        </p:nvSpPr>
        <p:spPr bwMode="auto">
          <a:xfrm>
            <a:off x="6892925" y="432752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066" name="Oval 67"/>
          <p:cNvSpPr>
            <a:spLocks noChangeArrowheads="1"/>
          </p:cNvSpPr>
          <p:nvPr/>
        </p:nvSpPr>
        <p:spPr bwMode="auto">
          <a:xfrm>
            <a:off x="6810375" y="409257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067" name="Oval 68"/>
          <p:cNvSpPr>
            <a:spLocks noChangeArrowheads="1"/>
          </p:cNvSpPr>
          <p:nvPr/>
        </p:nvSpPr>
        <p:spPr bwMode="auto">
          <a:xfrm>
            <a:off x="6410325" y="394017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068" name="Oval 69"/>
          <p:cNvSpPr>
            <a:spLocks noChangeArrowheads="1"/>
          </p:cNvSpPr>
          <p:nvPr/>
        </p:nvSpPr>
        <p:spPr bwMode="auto">
          <a:xfrm>
            <a:off x="6175375" y="402272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069" name="Oval 70"/>
          <p:cNvSpPr>
            <a:spLocks noChangeArrowheads="1"/>
          </p:cNvSpPr>
          <p:nvPr/>
        </p:nvSpPr>
        <p:spPr bwMode="auto">
          <a:xfrm>
            <a:off x="6003925" y="416877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070" name="Oval 71"/>
          <p:cNvSpPr>
            <a:spLocks noChangeArrowheads="1"/>
          </p:cNvSpPr>
          <p:nvPr/>
        </p:nvSpPr>
        <p:spPr bwMode="auto">
          <a:xfrm>
            <a:off x="7007225" y="366712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071" name="Oval 72"/>
          <p:cNvSpPr>
            <a:spLocks noChangeArrowheads="1"/>
          </p:cNvSpPr>
          <p:nvPr/>
        </p:nvSpPr>
        <p:spPr bwMode="auto">
          <a:xfrm>
            <a:off x="7019925" y="356552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072" name="Oval 73"/>
          <p:cNvSpPr>
            <a:spLocks noChangeArrowheads="1"/>
          </p:cNvSpPr>
          <p:nvPr/>
        </p:nvSpPr>
        <p:spPr bwMode="auto">
          <a:xfrm>
            <a:off x="7013575" y="341947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073" name="Oval 74"/>
          <p:cNvSpPr>
            <a:spLocks noChangeArrowheads="1"/>
          </p:cNvSpPr>
          <p:nvPr/>
        </p:nvSpPr>
        <p:spPr bwMode="auto">
          <a:xfrm>
            <a:off x="6931025" y="318452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074" name="Oval 75"/>
          <p:cNvSpPr>
            <a:spLocks noChangeArrowheads="1"/>
          </p:cNvSpPr>
          <p:nvPr/>
        </p:nvSpPr>
        <p:spPr bwMode="auto">
          <a:xfrm>
            <a:off x="6530975" y="303212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075" name="Oval 76"/>
          <p:cNvSpPr>
            <a:spLocks noChangeArrowheads="1"/>
          </p:cNvSpPr>
          <p:nvPr/>
        </p:nvSpPr>
        <p:spPr bwMode="auto">
          <a:xfrm>
            <a:off x="6296025" y="311467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076" name="Oval 77"/>
          <p:cNvSpPr>
            <a:spLocks noChangeArrowheads="1"/>
          </p:cNvSpPr>
          <p:nvPr/>
        </p:nvSpPr>
        <p:spPr bwMode="auto">
          <a:xfrm>
            <a:off x="6124575" y="326072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077" name="Oval 78"/>
          <p:cNvSpPr>
            <a:spLocks noChangeArrowheads="1"/>
          </p:cNvSpPr>
          <p:nvPr/>
        </p:nvSpPr>
        <p:spPr bwMode="auto">
          <a:xfrm>
            <a:off x="7737475" y="428942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078" name="Oval 79"/>
          <p:cNvSpPr>
            <a:spLocks noChangeArrowheads="1"/>
          </p:cNvSpPr>
          <p:nvPr/>
        </p:nvSpPr>
        <p:spPr bwMode="auto">
          <a:xfrm>
            <a:off x="7750175" y="418782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079" name="Oval 80"/>
          <p:cNvSpPr>
            <a:spLocks noChangeArrowheads="1"/>
          </p:cNvSpPr>
          <p:nvPr/>
        </p:nvSpPr>
        <p:spPr bwMode="auto">
          <a:xfrm>
            <a:off x="7743825" y="404177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080" name="Oval 81"/>
          <p:cNvSpPr>
            <a:spLocks noChangeArrowheads="1"/>
          </p:cNvSpPr>
          <p:nvPr/>
        </p:nvSpPr>
        <p:spPr bwMode="auto">
          <a:xfrm>
            <a:off x="7661275" y="380682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081" name="Oval 82"/>
          <p:cNvSpPr>
            <a:spLocks noChangeArrowheads="1"/>
          </p:cNvSpPr>
          <p:nvPr/>
        </p:nvSpPr>
        <p:spPr bwMode="auto">
          <a:xfrm>
            <a:off x="7261225" y="365442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082" name="Oval 83"/>
          <p:cNvSpPr>
            <a:spLocks noChangeArrowheads="1"/>
          </p:cNvSpPr>
          <p:nvPr/>
        </p:nvSpPr>
        <p:spPr bwMode="auto">
          <a:xfrm>
            <a:off x="7026275" y="373697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083" name="Oval 84"/>
          <p:cNvSpPr>
            <a:spLocks noChangeArrowheads="1"/>
          </p:cNvSpPr>
          <p:nvPr/>
        </p:nvSpPr>
        <p:spPr bwMode="auto">
          <a:xfrm>
            <a:off x="6854825" y="388302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084" name="Oval 85"/>
          <p:cNvSpPr>
            <a:spLocks noChangeArrowheads="1"/>
          </p:cNvSpPr>
          <p:nvPr/>
        </p:nvSpPr>
        <p:spPr bwMode="auto">
          <a:xfrm>
            <a:off x="7985125" y="232727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085" name="Oval 86"/>
          <p:cNvSpPr>
            <a:spLocks noChangeArrowheads="1"/>
          </p:cNvSpPr>
          <p:nvPr/>
        </p:nvSpPr>
        <p:spPr bwMode="auto">
          <a:xfrm>
            <a:off x="7997825" y="222567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086" name="Oval 87"/>
          <p:cNvSpPr>
            <a:spLocks noChangeArrowheads="1"/>
          </p:cNvSpPr>
          <p:nvPr/>
        </p:nvSpPr>
        <p:spPr bwMode="auto">
          <a:xfrm>
            <a:off x="7991475" y="207962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087" name="Oval 88"/>
          <p:cNvSpPr>
            <a:spLocks noChangeArrowheads="1"/>
          </p:cNvSpPr>
          <p:nvPr/>
        </p:nvSpPr>
        <p:spPr bwMode="auto">
          <a:xfrm>
            <a:off x="7908925" y="184467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088" name="Oval 89"/>
          <p:cNvSpPr>
            <a:spLocks noChangeArrowheads="1"/>
          </p:cNvSpPr>
          <p:nvPr/>
        </p:nvSpPr>
        <p:spPr bwMode="auto">
          <a:xfrm>
            <a:off x="7508875" y="169227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089" name="Oval 90"/>
          <p:cNvSpPr>
            <a:spLocks noChangeArrowheads="1"/>
          </p:cNvSpPr>
          <p:nvPr/>
        </p:nvSpPr>
        <p:spPr bwMode="auto">
          <a:xfrm>
            <a:off x="7273925" y="177482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090" name="Oval 91"/>
          <p:cNvSpPr>
            <a:spLocks noChangeArrowheads="1"/>
          </p:cNvSpPr>
          <p:nvPr/>
        </p:nvSpPr>
        <p:spPr bwMode="auto">
          <a:xfrm>
            <a:off x="7102475" y="192087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091" name="Oval 92"/>
          <p:cNvSpPr>
            <a:spLocks noChangeArrowheads="1"/>
          </p:cNvSpPr>
          <p:nvPr/>
        </p:nvSpPr>
        <p:spPr bwMode="auto">
          <a:xfrm>
            <a:off x="7058025" y="260032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092" name="Oval 93"/>
          <p:cNvSpPr>
            <a:spLocks noChangeArrowheads="1"/>
          </p:cNvSpPr>
          <p:nvPr/>
        </p:nvSpPr>
        <p:spPr bwMode="auto">
          <a:xfrm>
            <a:off x="7070725" y="249872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093" name="Oval 94"/>
          <p:cNvSpPr>
            <a:spLocks noChangeArrowheads="1"/>
          </p:cNvSpPr>
          <p:nvPr/>
        </p:nvSpPr>
        <p:spPr bwMode="auto">
          <a:xfrm>
            <a:off x="7064375" y="235267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094" name="Oval 95"/>
          <p:cNvSpPr>
            <a:spLocks noChangeArrowheads="1"/>
          </p:cNvSpPr>
          <p:nvPr/>
        </p:nvSpPr>
        <p:spPr bwMode="auto">
          <a:xfrm>
            <a:off x="6981825" y="211772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095" name="Oval 96"/>
          <p:cNvSpPr>
            <a:spLocks noChangeArrowheads="1"/>
          </p:cNvSpPr>
          <p:nvPr/>
        </p:nvSpPr>
        <p:spPr bwMode="auto">
          <a:xfrm>
            <a:off x="6581775" y="196532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096" name="Oval 97"/>
          <p:cNvSpPr>
            <a:spLocks noChangeArrowheads="1"/>
          </p:cNvSpPr>
          <p:nvPr/>
        </p:nvSpPr>
        <p:spPr bwMode="auto">
          <a:xfrm>
            <a:off x="6346825" y="204787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097" name="Oval 98"/>
          <p:cNvSpPr>
            <a:spLocks noChangeArrowheads="1"/>
          </p:cNvSpPr>
          <p:nvPr/>
        </p:nvSpPr>
        <p:spPr bwMode="auto">
          <a:xfrm>
            <a:off x="6175375" y="219392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098" name="Oval 99"/>
          <p:cNvSpPr>
            <a:spLocks noChangeArrowheads="1"/>
          </p:cNvSpPr>
          <p:nvPr/>
        </p:nvSpPr>
        <p:spPr bwMode="auto">
          <a:xfrm>
            <a:off x="6251575" y="308292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099" name="Oval 100"/>
          <p:cNvSpPr>
            <a:spLocks noChangeArrowheads="1"/>
          </p:cNvSpPr>
          <p:nvPr/>
        </p:nvSpPr>
        <p:spPr bwMode="auto">
          <a:xfrm>
            <a:off x="6264275" y="298132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100" name="Oval 101"/>
          <p:cNvSpPr>
            <a:spLocks noChangeArrowheads="1"/>
          </p:cNvSpPr>
          <p:nvPr/>
        </p:nvSpPr>
        <p:spPr bwMode="auto">
          <a:xfrm>
            <a:off x="6257925" y="283527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101" name="Oval 102"/>
          <p:cNvSpPr>
            <a:spLocks noChangeArrowheads="1"/>
          </p:cNvSpPr>
          <p:nvPr/>
        </p:nvSpPr>
        <p:spPr bwMode="auto">
          <a:xfrm>
            <a:off x="6175375" y="260032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102" name="Oval 103"/>
          <p:cNvSpPr>
            <a:spLocks noChangeArrowheads="1"/>
          </p:cNvSpPr>
          <p:nvPr/>
        </p:nvSpPr>
        <p:spPr bwMode="auto">
          <a:xfrm>
            <a:off x="5775325" y="244792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103" name="Oval 104"/>
          <p:cNvSpPr>
            <a:spLocks noChangeArrowheads="1"/>
          </p:cNvSpPr>
          <p:nvPr/>
        </p:nvSpPr>
        <p:spPr bwMode="auto">
          <a:xfrm>
            <a:off x="5540375" y="253047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104" name="Oval 105"/>
          <p:cNvSpPr>
            <a:spLocks noChangeArrowheads="1"/>
          </p:cNvSpPr>
          <p:nvPr/>
        </p:nvSpPr>
        <p:spPr bwMode="auto">
          <a:xfrm>
            <a:off x="5368925" y="267652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105" name="Oval 106"/>
          <p:cNvSpPr>
            <a:spLocks noChangeArrowheads="1"/>
          </p:cNvSpPr>
          <p:nvPr/>
        </p:nvSpPr>
        <p:spPr bwMode="auto">
          <a:xfrm>
            <a:off x="6099175" y="397827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106" name="Oval 107"/>
          <p:cNvSpPr>
            <a:spLocks noChangeArrowheads="1"/>
          </p:cNvSpPr>
          <p:nvPr/>
        </p:nvSpPr>
        <p:spPr bwMode="auto">
          <a:xfrm>
            <a:off x="6111875" y="387667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107" name="Oval 108"/>
          <p:cNvSpPr>
            <a:spLocks noChangeArrowheads="1"/>
          </p:cNvSpPr>
          <p:nvPr/>
        </p:nvSpPr>
        <p:spPr bwMode="auto">
          <a:xfrm>
            <a:off x="6105525" y="373062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108" name="Oval 109"/>
          <p:cNvSpPr>
            <a:spLocks noChangeArrowheads="1"/>
          </p:cNvSpPr>
          <p:nvPr/>
        </p:nvSpPr>
        <p:spPr bwMode="auto">
          <a:xfrm>
            <a:off x="6022975" y="349567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109" name="Oval 110"/>
          <p:cNvSpPr>
            <a:spLocks noChangeArrowheads="1"/>
          </p:cNvSpPr>
          <p:nvPr/>
        </p:nvSpPr>
        <p:spPr bwMode="auto">
          <a:xfrm>
            <a:off x="5622925" y="334327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110" name="Oval 111"/>
          <p:cNvSpPr>
            <a:spLocks noChangeArrowheads="1"/>
          </p:cNvSpPr>
          <p:nvPr/>
        </p:nvSpPr>
        <p:spPr bwMode="auto">
          <a:xfrm>
            <a:off x="5387975" y="342582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111" name="Oval 112"/>
          <p:cNvSpPr>
            <a:spLocks noChangeArrowheads="1"/>
          </p:cNvSpPr>
          <p:nvPr/>
        </p:nvSpPr>
        <p:spPr bwMode="auto">
          <a:xfrm>
            <a:off x="5216525" y="357187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112" name="Oval 113"/>
          <p:cNvSpPr>
            <a:spLocks noChangeArrowheads="1"/>
          </p:cNvSpPr>
          <p:nvPr/>
        </p:nvSpPr>
        <p:spPr bwMode="auto">
          <a:xfrm>
            <a:off x="8474075" y="392112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113" name="Oval 114"/>
          <p:cNvSpPr>
            <a:spLocks noChangeArrowheads="1"/>
          </p:cNvSpPr>
          <p:nvPr/>
        </p:nvSpPr>
        <p:spPr bwMode="auto">
          <a:xfrm>
            <a:off x="8486775" y="381952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114" name="Oval 115"/>
          <p:cNvSpPr>
            <a:spLocks noChangeArrowheads="1"/>
          </p:cNvSpPr>
          <p:nvPr/>
        </p:nvSpPr>
        <p:spPr bwMode="auto">
          <a:xfrm>
            <a:off x="8480425" y="367347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115" name="Oval 116"/>
          <p:cNvSpPr>
            <a:spLocks noChangeArrowheads="1"/>
          </p:cNvSpPr>
          <p:nvPr/>
        </p:nvSpPr>
        <p:spPr bwMode="auto">
          <a:xfrm>
            <a:off x="8397875" y="343852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116" name="Oval 117"/>
          <p:cNvSpPr>
            <a:spLocks noChangeArrowheads="1"/>
          </p:cNvSpPr>
          <p:nvPr/>
        </p:nvSpPr>
        <p:spPr bwMode="auto">
          <a:xfrm>
            <a:off x="7997825" y="328612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117" name="Oval 118"/>
          <p:cNvSpPr>
            <a:spLocks noChangeArrowheads="1"/>
          </p:cNvSpPr>
          <p:nvPr/>
        </p:nvSpPr>
        <p:spPr bwMode="auto">
          <a:xfrm>
            <a:off x="7762875" y="336867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118" name="Oval 119"/>
          <p:cNvSpPr>
            <a:spLocks noChangeArrowheads="1"/>
          </p:cNvSpPr>
          <p:nvPr/>
        </p:nvSpPr>
        <p:spPr bwMode="auto">
          <a:xfrm>
            <a:off x="7591425" y="351472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119" name="Oval 121"/>
          <p:cNvSpPr>
            <a:spLocks noChangeArrowheads="1"/>
          </p:cNvSpPr>
          <p:nvPr/>
        </p:nvSpPr>
        <p:spPr bwMode="auto">
          <a:xfrm>
            <a:off x="6750050" y="106362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120" name="Oval 123"/>
          <p:cNvSpPr>
            <a:spLocks noChangeArrowheads="1"/>
          </p:cNvSpPr>
          <p:nvPr/>
        </p:nvSpPr>
        <p:spPr bwMode="auto">
          <a:xfrm>
            <a:off x="6149975" y="498157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121" name="Oval 124"/>
          <p:cNvSpPr>
            <a:spLocks noChangeArrowheads="1"/>
          </p:cNvSpPr>
          <p:nvPr/>
        </p:nvSpPr>
        <p:spPr bwMode="auto">
          <a:xfrm>
            <a:off x="5978525" y="512762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122" name="Oval 125"/>
          <p:cNvSpPr>
            <a:spLocks noChangeArrowheads="1"/>
          </p:cNvSpPr>
          <p:nvPr/>
        </p:nvSpPr>
        <p:spPr bwMode="auto">
          <a:xfrm>
            <a:off x="6099175" y="421957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123" name="Oval 126"/>
          <p:cNvSpPr>
            <a:spLocks noChangeArrowheads="1"/>
          </p:cNvSpPr>
          <p:nvPr/>
        </p:nvSpPr>
        <p:spPr bwMode="auto">
          <a:xfrm>
            <a:off x="6073775" y="493712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124" name="Oval 127"/>
          <p:cNvSpPr>
            <a:spLocks noChangeArrowheads="1"/>
          </p:cNvSpPr>
          <p:nvPr/>
        </p:nvSpPr>
        <p:spPr bwMode="auto">
          <a:xfrm>
            <a:off x="6086475" y="483552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125" name="Oval 128"/>
          <p:cNvSpPr>
            <a:spLocks noChangeArrowheads="1"/>
          </p:cNvSpPr>
          <p:nvPr/>
        </p:nvSpPr>
        <p:spPr bwMode="auto">
          <a:xfrm>
            <a:off x="6080125" y="468947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126" name="Oval 129"/>
          <p:cNvSpPr>
            <a:spLocks noChangeArrowheads="1"/>
          </p:cNvSpPr>
          <p:nvPr/>
        </p:nvSpPr>
        <p:spPr bwMode="auto">
          <a:xfrm>
            <a:off x="5997575" y="445452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127" name="Oval 130"/>
          <p:cNvSpPr>
            <a:spLocks noChangeArrowheads="1"/>
          </p:cNvSpPr>
          <p:nvPr/>
        </p:nvSpPr>
        <p:spPr bwMode="auto">
          <a:xfrm>
            <a:off x="5597525" y="430212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128" name="Oval 131"/>
          <p:cNvSpPr>
            <a:spLocks noChangeArrowheads="1"/>
          </p:cNvSpPr>
          <p:nvPr/>
        </p:nvSpPr>
        <p:spPr bwMode="auto">
          <a:xfrm>
            <a:off x="5362575" y="438467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129" name="Oval 132"/>
          <p:cNvSpPr>
            <a:spLocks noChangeArrowheads="1"/>
          </p:cNvSpPr>
          <p:nvPr/>
        </p:nvSpPr>
        <p:spPr bwMode="auto">
          <a:xfrm>
            <a:off x="5191125" y="453072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130" name="Oval 133"/>
          <p:cNvSpPr>
            <a:spLocks noChangeArrowheads="1"/>
          </p:cNvSpPr>
          <p:nvPr/>
        </p:nvSpPr>
        <p:spPr bwMode="auto">
          <a:xfrm>
            <a:off x="7661275" y="525462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131" name="Oval 134"/>
          <p:cNvSpPr>
            <a:spLocks noChangeArrowheads="1"/>
          </p:cNvSpPr>
          <p:nvPr/>
        </p:nvSpPr>
        <p:spPr bwMode="auto">
          <a:xfrm>
            <a:off x="7489825" y="540067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132" name="Oval 135"/>
          <p:cNvSpPr>
            <a:spLocks noChangeArrowheads="1"/>
          </p:cNvSpPr>
          <p:nvPr/>
        </p:nvSpPr>
        <p:spPr bwMode="auto">
          <a:xfrm>
            <a:off x="7610475" y="449262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133" name="Oval 136"/>
          <p:cNvSpPr>
            <a:spLocks noChangeArrowheads="1"/>
          </p:cNvSpPr>
          <p:nvPr/>
        </p:nvSpPr>
        <p:spPr bwMode="auto">
          <a:xfrm>
            <a:off x="7585075" y="521017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134" name="Oval 137"/>
          <p:cNvSpPr>
            <a:spLocks noChangeArrowheads="1"/>
          </p:cNvSpPr>
          <p:nvPr/>
        </p:nvSpPr>
        <p:spPr bwMode="auto">
          <a:xfrm>
            <a:off x="7597775" y="510857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135" name="Oval 138"/>
          <p:cNvSpPr>
            <a:spLocks noChangeArrowheads="1"/>
          </p:cNvSpPr>
          <p:nvPr/>
        </p:nvSpPr>
        <p:spPr bwMode="auto">
          <a:xfrm>
            <a:off x="7591425" y="496252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136" name="Oval 139"/>
          <p:cNvSpPr>
            <a:spLocks noChangeArrowheads="1"/>
          </p:cNvSpPr>
          <p:nvPr/>
        </p:nvSpPr>
        <p:spPr bwMode="auto">
          <a:xfrm>
            <a:off x="7508875" y="472757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137" name="Oval 140"/>
          <p:cNvSpPr>
            <a:spLocks noChangeArrowheads="1"/>
          </p:cNvSpPr>
          <p:nvPr/>
        </p:nvSpPr>
        <p:spPr bwMode="auto">
          <a:xfrm>
            <a:off x="7108825" y="457517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138" name="Oval 141"/>
          <p:cNvSpPr>
            <a:spLocks noChangeArrowheads="1"/>
          </p:cNvSpPr>
          <p:nvPr/>
        </p:nvSpPr>
        <p:spPr bwMode="auto">
          <a:xfrm>
            <a:off x="6873875" y="465772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139" name="Oval 142"/>
          <p:cNvSpPr>
            <a:spLocks noChangeArrowheads="1"/>
          </p:cNvSpPr>
          <p:nvPr/>
        </p:nvSpPr>
        <p:spPr bwMode="auto">
          <a:xfrm>
            <a:off x="6702425" y="480377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140" name="Oval 143"/>
          <p:cNvSpPr>
            <a:spLocks noChangeArrowheads="1"/>
          </p:cNvSpPr>
          <p:nvPr/>
        </p:nvSpPr>
        <p:spPr bwMode="auto">
          <a:xfrm>
            <a:off x="6861175" y="564197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141" name="Oval 144"/>
          <p:cNvSpPr>
            <a:spLocks noChangeArrowheads="1"/>
          </p:cNvSpPr>
          <p:nvPr/>
        </p:nvSpPr>
        <p:spPr bwMode="auto">
          <a:xfrm>
            <a:off x="6689725" y="578802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142" name="Oval 145"/>
          <p:cNvSpPr>
            <a:spLocks noChangeArrowheads="1"/>
          </p:cNvSpPr>
          <p:nvPr/>
        </p:nvSpPr>
        <p:spPr bwMode="auto">
          <a:xfrm>
            <a:off x="6537325" y="493712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143" name="Oval 146"/>
          <p:cNvSpPr>
            <a:spLocks noChangeArrowheads="1"/>
          </p:cNvSpPr>
          <p:nvPr/>
        </p:nvSpPr>
        <p:spPr bwMode="auto">
          <a:xfrm>
            <a:off x="6784975" y="559752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144" name="Oval 147"/>
          <p:cNvSpPr>
            <a:spLocks noChangeArrowheads="1"/>
          </p:cNvSpPr>
          <p:nvPr/>
        </p:nvSpPr>
        <p:spPr bwMode="auto">
          <a:xfrm>
            <a:off x="6797675" y="549592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145" name="Oval 148"/>
          <p:cNvSpPr>
            <a:spLocks noChangeArrowheads="1"/>
          </p:cNvSpPr>
          <p:nvPr/>
        </p:nvSpPr>
        <p:spPr bwMode="auto">
          <a:xfrm>
            <a:off x="6791325" y="534987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146" name="Oval 149"/>
          <p:cNvSpPr>
            <a:spLocks noChangeArrowheads="1"/>
          </p:cNvSpPr>
          <p:nvPr/>
        </p:nvSpPr>
        <p:spPr bwMode="auto">
          <a:xfrm>
            <a:off x="6708775" y="511492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147" name="Oval 150"/>
          <p:cNvSpPr>
            <a:spLocks noChangeArrowheads="1"/>
          </p:cNvSpPr>
          <p:nvPr/>
        </p:nvSpPr>
        <p:spPr bwMode="auto">
          <a:xfrm>
            <a:off x="6308725" y="496252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148" name="Oval 151"/>
          <p:cNvSpPr>
            <a:spLocks noChangeArrowheads="1"/>
          </p:cNvSpPr>
          <p:nvPr/>
        </p:nvSpPr>
        <p:spPr bwMode="auto">
          <a:xfrm>
            <a:off x="6073775" y="504507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149" name="Oval 152"/>
          <p:cNvSpPr>
            <a:spLocks noChangeArrowheads="1"/>
          </p:cNvSpPr>
          <p:nvPr/>
        </p:nvSpPr>
        <p:spPr bwMode="auto">
          <a:xfrm>
            <a:off x="5902325" y="519112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150" name="Text Box 153"/>
          <p:cNvSpPr txBox="1">
            <a:spLocks noChangeArrowheads="1"/>
          </p:cNvSpPr>
          <p:nvPr/>
        </p:nvSpPr>
        <p:spPr bwMode="auto">
          <a:xfrm>
            <a:off x="846138" y="1279525"/>
            <a:ext cx="2982912" cy="304800"/>
          </a:xfrm>
          <a:prstGeom prst="rect">
            <a:avLst/>
          </a:prstGeom>
          <a:noFill/>
          <a:ln w="9525">
            <a:noFill/>
            <a:miter lim="800000"/>
            <a:headEnd/>
            <a:tailEnd/>
          </a:ln>
        </p:spPr>
        <p:txBody>
          <a:bodyPr wrap="none">
            <a:prstTxWarp prst="textNoShape">
              <a:avLst/>
            </a:prstTxWarp>
            <a:spAutoFit/>
          </a:bodyPr>
          <a:lstStyle/>
          <a:p>
            <a:pPr eaLnBrk="0" hangingPunct="0"/>
            <a:r>
              <a:rPr lang="es-ES" sz="1400">
                <a:solidFill>
                  <a:srgbClr val="0000FF"/>
                </a:solidFill>
              </a:rPr>
              <a:t>Distribución de conos en el medio  </a:t>
            </a:r>
          </a:p>
        </p:txBody>
      </p:sp>
      <p:sp>
        <p:nvSpPr>
          <p:cNvPr id="129151" name="Text Box 155"/>
          <p:cNvSpPr txBox="1">
            <a:spLocks noChangeArrowheads="1"/>
          </p:cNvSpPr>
          <p:nvPr/>
        </p:nvSpPr>
        <p:spPr bwMode="auto">
          <a:xfrm>
            <a:off x="4800600" y="931863"/>
            <a:ext cx="3148013" cy="517525"/>
          </a:xfrm>
          <a:prstGeom prst="rect">
            <a:avLst/>
          </a:prstGeom>
          <a:noFill/>
          <a:ln w="9525">
            <a:noFill/>
            <a:miter lim="800000"/>
            <a:headEnd/>
            <a:tailEnd/>
          </a:ln>
        </p:spPr>
        <p:txBody>
          <a:bodyPr wrap="none">
            <a:prstTxWarp prst="textNoShape">
              <a:avLst/>
            </a:prstTxWarp>
            <a:spAutoFit/>
          </a:bodyPr>
          <a:lstStyle/>
          <a:p>
            <a:pPr algn="ctr" eaLnBrk="0" hangingPunct="0"/>
            <a:r>
              <a:rPr lang="es-ES" sz="1400">
                <a:solidFill>
                  <a:srgbClr val="0000FF"/>
                </a:solidFill>
              </a:rPr>
              <a:t>Distribución de conos       y bastones </a:t>
            </a:r>
          </a:p>
          <a:p>
            <a:pPr algn="ctr" eaLnBrk="0" hangingPunct="0"/>
            <a:r>
              <a:rPr lang="es-ES" sz="1400">
                <a:solidFill>
                  <a:srgbClr val="0000FF"/>
                </a:solidFill>
              </a:rPr>
              <a:t>en la periferia</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Text Box 2"/>
          <p:cNvSpPr txBox="1">
            <a:spLocks noChangeArrowheads="1"/>
          </p:cNvSpPr>
          <p:nvPr/>
        </p:nvSpPr>
        <p:spPr bwMode="auto">
          <a:xfrm>
            <a:off x="176213" y="76200"/>
            <a:ext cx="5751512"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Percepción visual: Distribución de conos y bastones ]</a:t>
            </a:r>
            <a:endParaRPr lang="en-US">
              <a:solidFill>
                <a:srgbClr val="3333CC"/>
              </a:solidFill>
            </a:endParaRPr>
          </a:p>
        </p:txBody>
      </p:sp>
      <p:pic>
        <p:nvPicPr>
          <p:cNvPr id="131075" name="Picture 129" descr="Fig_retine"/>
          <p:cNvPicPr>
            <a:picLocks noChangeAspect="1" noChangeArrowheads="1"/>
          </p:cNvPicPr>
          <p:nvPr/>
        </p:nvPicPr>
        <p:blipFill>
          <a:blip r:embed="rId3"/>
          <a:srcRect/>
          <a:stretch>
            <a:fillRect/>
          </a:stretch>
        </p:blipFill>
        <p:spPr bwMode="auto">
          <a:xfrm>
            <a:off x="508000" y="1423988"/>
            <a:ext cx="8153400" cy="3514725"/>
          </a:xfrm>
          <a:prstGeom prst="rect">
            <a:avLst/>
          </a:prstGeom>
          <a:noFill/>
          <a:ln w="9525">
            <a:noFill/>
            <a:miter lim="800000"/>
            <a:headEnd/>
            <a:tailEnd/>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Text Box 2"/>
          <p:cNvSpPr txBox="1">
            <a:spLocks noChangeArrowheads="1"/>
          </p:cNvSpPr>
          <p:nvPr/>
        </p:nvSpPr>
        <p:spPr bwMode="auto">
          <a:xfrm>
            <a:off x="176213" y="76200"/>
            <a:ext cx="7304087"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Percepción visual: </a:t>
            </a:r>
            <a:r>
              <a:rPr lang="es-ES">
                <a:solidFill>
                  <a:srgbClr val="3333CC"/>
                </a:solidFill>
              </a:rPr>
              <a:t>Rango de sensaciones subjetivas de iluminación</a:t>
            </a:r>
            <a:r>
              <a:rPr lang="es-CL">
                <a:solidFill>
                  <a:srgbClr val="3333CC"/>
                </a:solidFill>
              </a:rPr>
              <a:t> ]</a:t>
            </a:r>
            <a:endParaRPr lang="en-US">
              <a:solidFill>
                <a:srgbClr val="3333CC"/>
              </a:solidFill>
            </a:endParaRPr>
          </a:p>
        </p:txBody>
      </p:sp>
      <p:sp>
        <p:nvSpPr>
          <p:cNvPr id="135171" name="Line 132"/>
          <p:cNvSpPr>
            <a:spLocks noChangeShapeType="1"/>
          </p:cNvSpPr>
          <p:nvPr/>
        </p:nvSpPr>
        <p:spPr bwMode="auto">
          <a:xfrm flipV="1">
            <a:off x="1143000" y="1143000"/>
            <a:ext cx="0" cy="4419600"/>
          </a:xfrm>
          <a:prstGeom prst="line">
            <a:avLst/>
          </a:prstGeom>
          <a:noFill/>
          <a:ln w="9525">
            <a:solidFill>
              <a:schemeClr val="tx1"/>
            </a:solidFill>
            <a:round/>
            <a:headEnd/>
            <a:tailEnd type="triangle" w="med" len="med"/>
          </a:ln>
        </p:spPr>
        <p:txBody>
          <a:bodyPr>
            <a:prstTxWarp prst="textNoShape">
              <a:avLst/>
            </a:prstTxWarp>
          </a:bodyPr>
          <a:lstStyle/>
          <a:p>
            <a:endParaRPr lang="es-ES_tradnl"/>
          </a:p>
        </p:txBody>
      </p:sp>
      <p:sp>
        <p:nvSpPr>
          <p:cNvPr id="135172" name="Line 133"/>
          <p:cNvSpPr>
            <a:spLocks noChangeShapeType="1"/>
          </p:cNvSpPr>
          <p:nvPr/>
        </p:nvSpPr>
        <p:spPr bwMode="auto">
          <a:xfrm>
            <a:off x="838200" y="5410200"/>
            <a:ext cx="7848600" cy="0"/>
          </a:xfrm>
          <a:prstGeom prst="line">
            <a:avLst/>
          </a:prstGeom>
          <a:noFill/>
          <a:ln w="9525">
            <a:solidFill>
              <a:schemeClr val="tx1"/>
            </a:solidFill>
            <a:round/>
            <a:headEnd/>
            <a:tailEnd type="triangle" w="med" len="med"/>
          </a:ln>
        </p:spPr>
        <p:txBody>
          <a:bodyPr>
            <a:prstTxWarp prst="textNoShape">
              <a:avLst/>
            </a:prstTxWarp>
          </a:bodyPr>
          <a:lstStyle/>
          <a:p>
            <a:endParaRPr lang="es-ES_tradnl"/>
          </a:p>
        </p:txBody>
      </p:sp>
      <p:sp>
        <p:nvSpPr>
          <p:cNvPr id="135173" name="Text Box 134"/>
          <p:cNvSpPr txBox="1">
            <a:spLocks noChangeArrowheads="1"/>
          </p:cNvSpPr>
          <p:nvPr/>
        </p:nvSpPr>
        <p:spPr bwMode="auto">
          <a:xfrm rot="-5400000">
            <a:off x="-800100" y="2863851"/>
            <a:ext cx="3108325" cy="457200"/>
          </a:xfrm>
          <a:prstGeom prst="rect">
            <a:avLst/>
          </a:prstGeom>
          <a:noFill/>
          <a:ln w="9525">
            <a:noFill/>
            <a:miter lim="800000"/>
            <a:headEnd/>
            <a:tailEnd/>
          </a:ln>
        </p:spPr>
        <p:txBody>
          <a:bodyPr wrap="none">
            <a:prstTxWarp prst="textNoShape">
              <a:avLst/>
            </a:prstTxWarp>
            <a:spAutoFit/>
          </a:bodyPr>
          <a:lstStyle/>
          <a:p>
            <a:pPr eaLnBrk="0" hangingPunct="0"/>
            <a:r>
              <a:rPr lang="es-ES" sz="2400">
                <a:solidFill>
                  <a:srgbClr val="0000FF"/>
                </a:solidFill>
              </a:rPr>
              <a:t>Iluminación subjetiva</a:t>
            </a:r>
            <a:endParaRPr lang="es-ES" sz="2400" baseline="30000">
              <a:solidFill>
                <a:srgbClr val="0000FF"/>
              </a:solidFill>
            </a:endParaRPr>
          </a:p>
        </p:txBody>
      </p:sp>
      <p:sp>
        <p:nvSpPr>
          <p:cNvPr id="135174" name="Text Box 135"/>
          <p:cNvSpPr txBox="1">
            <a:spLocks noChangeArrowheads="1"/>
          </p:cNvSpPr>
          <p:nvPr/>
        </p:nvSpPr>
        <p:spPr bwMode="auto">
          <a:xfrm>
            <a:off x="1728788" y="5554663"/>
            <a:ext cx="6356350" cy="1004887"/>
          </a:xfrm>
          <a:prstGeom prst="rect">
            <a:avLst/>
          </a:prstGeom>
          <a:noFill/>
          <a:ln w="9525">
            <a:noFill/>
            <a:miter lim="800000"/>
            <a:headEnd/>
            <a:tailEnd/>
          </a:ln>
        </p:spPr>
        <p:txBody>
          <a:bodyPr wrap="none">
            <a:prstTxWarp prst="textNoShape">
              <a:avLst/>
            </a:prstTxWarp>
            <a:spAutoFit/>
          </a:bodyPr>
          <a:lstStyle/>
          <a:p>
            <a:pPr algn="ctr" eaLnBrk="0" hangingPunct="0"/>
            <a:r>
              <a:rPr lang="es-ES" sz="1400">
                <a:solidFill>
                  <a:srgbClr val="0000FF"/>
                </a:solidFill>
              </a:rPr>
              <a:t> 10</a:t>
            </a:r>
            <a:r>
              <a:rPr lang="es-ES" sz="1400" baseline="30000">
                <a:solidFill>
                  <a:srgbClr val="0000FF"/>
                </a:solidFill>
              </a:rPr>
              <a:t>-6                         </a:t>
            </a:r>
            <a:r>
              <a:rPr lang="es-ES" sz="1400">
                <a:solidFill>
                  <a:srgbClr val="0000FF"/>
                </a:solidFill>
              </a:rPr>
              <a:t>10</a:t>
            </a:r>
            <a:r>
              <a:rPr lang="es-ES" sz="1400" baseline="30000">
                <a:solidFill>
                  <a:srgbClr val="0000FF"/>
                </a:solidFill>
              </a:rPr>
              <a:t>-4                         </a:t>
            </a:r>
            <a:r>
              <a:rPr lang="es-ES" sz="1400">
                <a:solidFill>
                  <a:srgbClr val="0000FF"/>
                </a:solidFill>
              </a:rPr>
              <a:t>10</a:t>
            </a:r>
            <a:r>
              <a:rPr lang="es-ES" sz="1400" baseline="30000">
                <a:solidFill>
                  <a:srgbClr val="0000FF"/>
                </a:solidFill>
              </a:rPr>
              <a:t>-2                         </a:t>
            </a:r>
            <a:r>
              <a:rPr lang="es-ES" sz="1400">
                <a:solidFill>
                  <a:srgbClr val="0000FF"/>
                </a:solidFill>
              </a:rPr>
              <a:t>10</a:t>
            </a:r>
            <a:r>
              <a:rPr lang="es-ES" sz="1400" baseline="30000">
                <a:solidFill>
                  <a:srgbClr val="0000FF"/>
                </a:solidFill>
              </a:rPr>
              <a:t>-0                         </a:t>
            </a:r>
            <a:r>
              <a:rPr lang="es-ES" sz="1400">
                <a:solidFill>
                  <a:srgbClr val="0000FF"/>
                </a:solidFill>
              </a:rPr>
              <a:t>10</a:t>
            </a:r>
            <a:r>
              <a:rPr lang="es-ES" sz="1400" baseline="30000">
                <a:solidFill>
                  <a:srgbClr val="0000FF"/>
                </a:solidFill>
              </a:rPr>
              <a:t>-2                        </a:t>
            </a:r>
            <a:r>
              <a:rPr lang="es-ES" sz="1400">
                <a:solidFill>
                  <a:srgbClr val="0000FF"/>
                </a:solidFill>
              </a:rPr>
              <a:t>10</a:t>
            </a:r>
            <a:r>
              <a:rPr lang="es-ES" sz="1400" baseline="30000">
                <a:solidFill>
                  <a:srgbClr val="0000FF"/>
                </a:solidFill>
              </a:rPr>
              <a:t>-4</a:t>
            </a:r>
            <a:r>
              <a:rPr lang="es-ES" sz="1400">
                <a:solidFill>
                  <a:srgbClr val="0000FF"/>
                </a:solidFill>
              </a:rPr>
              <a:t> </a:t>
            </a:r>
          </a:p>
          <a:p>
            <a:pPr algn="ctr" eaLnBrk="0" hangingPunct="0"/>
            <a:r>
              <a:rPr lang="es-ES" sz="1400">
                <a:solidFill>
                  <a:srgbClr val="0000FF"/>
                </a:solidFill>
              </a:rPr>
              <a:t>Intensidad de luz en Lambert</a:t>
            </a:r>
          </a:p>
          <a:p>
            <a:pPr algn="ctr" eaLnBrk="0" hangingPunct="0"/>
            <a:endParaRPr lang="es-ES" sz="1400">
              <a:solidFill>
                <a:srgbClr val="0000FF"/>
              </a:solidFill>
            </a:endParaRPr>
          </a:p>
          <a:p>
            <a:pPr algn="ctr" eaLnBrk="0" hangingPunct="0"/>
            <a:r>
              <a:rPr lang="es-ES">
                <a:solidFill>
                  <a:srgbClr val="0000FF"/>
                </a:solidFill>
              </a:rPr>
              <a:t>Rango de sensaciones subjetivas de iluminación</a:t>
            </a:r>
          </a:p>
        </p:txBody>
      </p:sp>
      <p:sp>
        <p:nvSpPr>
          <p:cNvPr id="135175" name="Text Box 136"/>
          <p:cNvSpPr txBox="1">
            <a:spLocks noChangeArrowheads="1"/>
          </p:cNvSpPr>
          <p:nvPr/>
        </p:nvSpPr>
        <p:spPr bwMode="auto">
          <a:xfrm>
            <a:off x="874713" y="5097463"/>
            <a:ext cx="277812" cy="304800"/>
          </a:xfrm>
          <a:prstGeom prst="rect">
            <a:avLst/>
          </a:prstGeom>
          <a:noFill/>
          <a:ln w="9525">
            <a:noFill/>
            <a:miter lim="800000"/>
            <a:headEnd/>
            <a:tailEnd/>
          </a:ln>
        </p:spPr>
        <p:txBody>
          <a:bodyPr wrap="none">
            <a:prstTxWarp prst="textNoShape">
              <a:avLst/>
            </a:prstTxWarp>
            <a:spAutoFit/>
          </a:bodyPr>
          <a:lstStyle/>
          <a:p>
            <a:pPr eaLnBrk="0" hangingPunct="0"/>
            <a:r>
              <a:rPr lang="es-ES" sz="1400">
                <a:solidFill>
                  <a:srgbClr val="0000FF"/>
                </a:solidFill>
              </a:rPr>
              <a:t>0</a:t>
            </a:r>
          </a:p>
        </p:txBody>
      </p:sp>
      <p:sp>
        <p:nvSpPr>
          <p:cNvPr id="135176" name="Freeform 137"/>
          <p:cNvSpPr>
            <a:spLocks/>
          </p:cNvSpPr>
          <p:nvPr/>
        </p:nvSpPr>
        <p:spPr bwMode="auto">
          <a:xfrm>
            <a:off x="2427288" y="3903663"/>
            <a:ext cx="2582862" cy="1089025"/>
          </a:xfrm>
          <a:custGeom>
            <a:avLst/>
            <a:gdLst>
              <a:gd name="T0" fmla="*/ 0 w 804"/>
              <a:gd name="T1" fmla="*/ 2147483647 h 686"/>
              <a:gd name="T2" fmla="*/ 2147483647 w 804"/>
              <a:gd name="T3" fmla="*/ 2147483647 h 686"/>
              <a:gd name="T4" fmla="*/ 2147483647 w 804"/>
              <a:gd name="T5" fmla="*/ 0 h 686"/>
              <a:gd name="T6" fmla="*/ 0 60000 65536"/>
              <a:gd name="T7" fmla="*/ 0 60000 65536"/>
              <a:gd name="T8" fmla="*/ 0 60000 65536"/>
              <a:gd name="T9" fmla="*/ 0 w 804"/>
              <a:gd name="T10" fmla="*/ 0 h 686"/>
              <a:gd name="T11" fmla="*/ 804 w 804"/>
              <a:gd name="T12" fmla="*/ 686 h 686"/>
            </a:gdLst>
            <a:ahLst/>
            <a:cxnLst>
              <a:cxn ang="T6">
                <a:pos x="T0" y="T1"/>
              </a:cxn>
              <a:cxn ang="T7">
                <a:pos x="T2" y="T3"/>
              </a:cxn>
              <a:cxn ang="T8">
                <a:pos x="T4" y="T5"/>
              </a:cxn>
            </a:cxnLst>
            <a:rect l="T9" t="T10" r="T11" b="T12"/>
            <a:pathLst>
              <a:path w="804" h="686">
                <a:moveTo>
                  <a:pt x="0" y="686"/>
                </a:moveTo>
                <a:cubicBezTo>
                  <a:pt x="83" y="546"/>
                  <a:pt x="167" y="407"/>
                  <a:pt x="301" y="293"/>
                </a:cubicBezTo>
                <a:cubicBezTo>
                  <a:pt x="435" y="179"/>
                  <a:pt x="720" y="49"/>
                  <a:pt x="804" y="0"/>
                </a:cubicBezTo>
              </a:path>
            </a:pathLst>
          </a:custGeom>
          <a:noFill/>
          <a:ln w="38100">
            <a:solidFill>
              <a:schemeClr val="accent1"/>
            </a:solidFill>
            <a:round/>
            <a:headEnd/>
            <a:tailEnd/>
          </a:ln>
        </p:spPr>
        <p:txBody>
          <a:bodyPr>
            <a:prstTxWarp prst="textNoShape">
              <a:avLst/>
            </a:prstTxWarp>
          </a:bodyPr>
          <a:lstStyle/>
          <a:p>
            <a:endParaRPr lang="es-ES_tradnl"/>
          </a:p>
        </p:txBody>
      </p:sp>
      <p:sp>
        <p:nvSpPr>
          <p:cNvPr id="135177" name="Freeform 138"/>
          <p:cNvSpPr>
            <a:spLocks/>
          </p:cNvSpPr>
          <p:nvPr/>
        </p:nvSpPr>
        <p:spPr bwMode="auto">
          <a:xfrm>
            <a:off x="3692525" y="1495425"/>
            <a:ext cx="3249613" cy="3482975"/>
          </a:xfrm>
          <a:custGeom>
            <a:avLst/>
            <a:gdLst>
              <a:gd name="T0" fmla="*/ 0 w 987"/>
              <a:gd name="T1" fmla="*/ 2147483647 h 2194"/>
              <a:gd name="T2" fmla="*/ 2147483647 w 987"/>
              <a:gd name="T3" fmla="*/ 2147483647 h 2194"/>
              <a:gd name="T4" fmla="*/ 2147483647 w 987"/>
              <a:gd name="T5" fmla="*/ 2147483647 h 2194"/>
              <a:gd name="T6" fmla="*/ 2147483647 w 987"/>
              <a:gd name="T7" fmla="*/ 0 h 2194"/>
              <a:gd name="T8" fmla="*/ 0 60000 65536"/>
              <a:gd name="T9" fmla="*/ 0 60000 65536"/>
              <a:gd name="T10" fmla="*/ 0 60000 65536"/>
              <a:gd name="T11" fmla="*/ 0 60000 65536"/>
              <a:gd name="T12" fmla="*/ 0 w 987"/>
              <a:gd name="T13" fmla="*/ 0 h 2194"/>
              <a:gd name="T14" fmla="*/ 987 w 987"/>
              <a:gd name="T15" fmla="*/ 2194 h 2194"/>
            </a:gdLst>
            <a:ahLst/>
            <a:cxnLst>
              <a:cxn ang="T8">
                <a:pos x="T0" y="T1"/>
              </a:cxn>
              <a:cxn ang="T9">
                <a:pos x="T2" y="T3"/>
              </a:cxn>
              <a:cxn ang="T10">
                <a:pos x="T4" y="T5"/>
              </a:cxn>
              <a:cxn ang="T11">
                <a:pos x="T6" y="T7"/>
              </a:cxn>
            </a:cxnLst>
            <a:rect l="T12" t="T13" r="T14" b="T15"/>
            <a:pathLst>
              <a:path w="987" h="2194">
                <a:moveTo>
                  <a:pt x="0" y="2194"/>
                </a:moveTo>
                <a:cubicBezTo>
                  <a:pt x="82" y="2125"/>
                  <a:pt x="165" y="2056"/>
                  <a:pt x="256" y="1783"/>
                </a:cubicBezTo>
                <a:cubicBezTo>
                  <a:pt x="347" y="1510"/>
                  <a:pt x="427" y="854"/>
                  <a:pt x="549" y="557"/>
                </a:cubicBezTo>
                <a:cubicBezTo>
                  <a:pt x="671" y="260"/>
                  <a:pt x="829" y="130"/>
                  <a:pt x="987" y="0"/>
                </a:cubicBezTo>
              </a:path>
            </a:pathLst>
          </a:custGeom>
          <a:noFill/>
          <a:ln w="38100">
            <a:solidFill>
              <a:srgbClr val="3333CC"/>
            </a:solidFill>
            <a:round/>
            <a:headEnd/>
            <a:tailEnd/>
          </a:ln>
        </p:spPr>
        <p:txBody>
          <a:bodyPr>
            <a:prstTxWarp prst="textNoShape">
              <a:avLst/>
            </a:prstTxWarp>
          </a:bodyPr>
          <a:lstStyle/>
          <a:p>
            <a:endParaRPr lang="es-ES_tradnl"/>
          </a:p>
        </p:txBody>
      </p:sp>
      <p:sp>
        <p:nvSpPr>
          <p:cNvPr id="135178" name="Text Box 139"/>
          <p:cNvSpPr txBox="1">
            <a:spLocks noChangeArrowheads="1"/>
          </p:cNvSpPr>
          <p:nvPr/>
        </p:nvSpPr>
        <p:spPr bwMode="auto">
          <a:xfrm>
            <a:off x="2068513" y="3876675"/>
            <a:ext cx="1641475" cy="457200"/>
          </a:xfrm>
          <a:prstGeom prst="rect">
            <a:avLst/>
          </a:prstGeom>
          <a:noFill/>
          <a:ln w="9525">
            <a:noFill/>
            <a:miter lim="800000"/>
            <a:headEnd/>
            <a:tailEnd/>
          </a:ln>
        </p:spPr>
        <p:txBody>
          <a:bodyPr wrap="none">
            <a:prstTxWarp prst="textNoShape">
              <a:avLst/>
            </a:prstTxWarp>
            <a:spAutoFit/>
          </a:bodyPr>
          <a:lstStyle/>
          <a:p>
            <a:pPr eaLnBrk="0" hangingPunct="0"/>
            <a:r>
              <a:rPr lang="es-ES" sz="2400">
                <a:solidFill>
                  <a:srgbClr val="0000FF"/>
                </a:solidFill>
              </a:rPr>
              <a:t>escotópica</a:t>
            </a:r>
          </a:p>
        </p:txBody>
      </p:sp>
      <p:sp>
        <p:nvSpPr>
          <p:cNvPr id="135179" name="Text Box 140"/>
          <p:cNvSpPr txBox="1">
            <a:spLocks noChangeArrowheads="1"/>
          </p:cNvSpPr>
          <p:nvPr/>
        </p:nvSpPr>
        <p:spPr bwMode="auto">
          <a:xfrm>
            <a:off x="2463800" y="2355850"/>
            <a:ext cx="1693863" cy="822325"/>
          </a:xfrm>
          <a:prstGeom prst="rect">
            <a:avLst/>
          </a:prstGeom>
          <a:noFill/>
          <a:ln w="9525">
            <a:noFill/>
            <a:miter lim="800000"/>
            <a:headEnd/>
            <a:tailEnd/>
          </a:ln>
        </p:spPr>
        <p:txBody>
          <a:bodyPr wrap="none">
            <a:prstTxWarp prst="textNoShape">
              <a:avLst/>
            </a:prstTxWarp>
            <a:spAutoFit/>
          </a:bodyPr>
          <a:lstStyle/>
          <a:p>
            <a:pPr eaLnBrk="0" hangingPunct="0"/>
            <a:r>
              <a:rPr lang="es-ES" sz="2400">
                <a:solidFill>
                  <a:srgbClr val="0000FF"/>
                </a:solidFill>
              </a:rPr>
              <a:t>adaptación</a:t>
            </a:r>
          </a:p>
          <a:p>
            <a:pPr eaLnBrk="0" hangingPunct="0"/>
            <a:r>
              <a:rPr lang="es-ES" sz="2400">
                <a:solidFill>
                  <a:srgbClr val="0000FF"/>
                </a:solidFill>
              </a:rPr>
              <a:t>simultánea</a:t>
            </a:r>
          </a:p>
        </p:txBody>
      </p:sp>
      <p:sp>
        <p:nvSpPr>
          <p:cNvPr id="135180" name="Line 141"/>
          <p:cNvSpPr>
            <a:spLocks noChangeShapeType="1"/>
          </p:cNvSpPr>
          <p:nvPr/>
        </p:nvSpPr>
        <p:spPr bwMode="auto">
          <a:xfrm flipV="1">
            <a:off x="4659313" y="2409825"/>
            <a:ext cx="1219200" cy="782638"/>
          </a:xfrm>
          <a:prstGeom prst="line">
            <a:avLst/>
          </a:prstGeom>
          <a:noFill/>
          <a:ln w="38100">
            <a:solidFill>
              <a:srgbClr val="3399FF"/>
            </a:solidFill>
            <a:round/>
            <a:headEnd/>
            <a:tailEnd/>
          </a:ln>
        </p:spPr>
        <p:txBody>
          <a:bodyPr>
            <a:prstTxWarp prst="textNoShape">
              <a:avLst/>
            </a:prstTxWarp>
          </a:bodyPr>
          <a:lstStyle/>
          <a:p>
            <a:endParaRPr lang="es-ES_tradnl"/>
          </a:p>
        </p:txBody>
      </p:sp>
      <p:sp>
        <p:nvSpPr>
          <p:cNvPr id="135181" name="AutoShape 142"/>
          <p:cNvSpPr>
            <a:spLocks/>
          </p:cNvSpPr>
          <p:nvPr/>
        </p:nvSpPr>
        <p:spPr bwMode="auto">
          <a:xfrm>
            <a:off x="7207250" y="1465263"/>
            <a:ext cx="420688" cy="3498850"/>
          </a:xfrm>
          <a:prstGeom prst="rightBrace">
            <a:avLst>
              <a:gd name="adj1" fmla="val 69308"/>
              <a:gd name="adj2" fmla="val 50000"/>
            </a:avLst>
          </a:prstGeom>
          <a:noFill/>
          <a:ln w="9525">
            <a:solidFill>
              <a:schemeClr val="tx1"/>
            </a:solidFill>
            <a:round/>
            <a:headEnd/>
            <a:tailEnd/>
          </a:ln>
        </p:spPr>
        <p:txBody>
          <a:bodyPr wrap="none" anchor="ctr">
            <a:prstTxWarp prst="textNoShape">
              <a:avLst/>
            </a:prstTxWarp>
          </a:bodyPr>
          <a:lstStyle/>
          <a:p>
            <a:endParaRPr lang="es-ES_tradnl"/>
          </a:p>
        </p:txBody>
      </p:sp>
      <p:sp>
        <p:nvSpPr>
          <p:cNvPr id="135182" name="AutoShape 143"/>
          <p:cNvSpPr>
            <a:spLocks/>
          </p:cNvSpPr>
          <p:nvPr/>
        </p:nvSpPr>
        <p:spPr bwMode="auto">
          <a:xfrm flipH="1">
            <a:off x="4130675" y="2401888"/>
            <a:ext cx="246063" cy="785812"/>
          </a:xfrm>
          <a:prstGeom prst="rightBrace">
            <a:avLst>
              <a:gd name="adj1" fmla="val 26613"/>
              <a:gd name="adj2" fmla="val 50000"/>
            </a:avLst>
          </a:prstGeom>
          <a:noFill/>
          <a:ln w="9525">
            <a:solidFill>
              <a:schemeClr val="tx1"/>
            </a:solidFill>
            <a:round/>
            <a:headEnd/>
            <a:tailEnd/>
          </a:ln>
        </p:spPr>
        <p:txBody>
          <a:bodyPr wrap="none" anchor="ctr">
            <a:prstTxWarp prst="textNoShape">
              <a:avLst/>
            </a:prstTxWarp>
          </a:bodyPr>
          <a:lstStyle/>
          <a:p>
            <a:endParaRPr lang="es-ES_tradnl"/>
          </a:p>
        </p:txBody>
      </p:sp>
      <p:sp>
        <p:nvSpPr>
          <p:cNvPr id="135183" name="Text Box 144"/>
          <p:cNvSpPr txBox="1">
            <a:spLocks noChangeArrowheads="1"/>
          </p:cNvSpPr>
          <p:nvPr/>
        </p:nvSpPr>
        <p:spPr bwMode="auto">
          <a:xfrm>
            <a:off x="4289425" y="4645025"/>
            <a:ext cx="1312863" cy="457200"/>
          </a:xfrm>
          <a:prstGeom prst="rect">
            <a:avLst/>
          </a:prstGeom>
          <a:noFill/>
          <a:ln w="9525">
            <a:noFill/>
            <a:miter lim="800000"/>
            <a:headEnd/>
            <a:tailEnd/>
          </a:ln>
        </p:spPr>
        <p:txBody>
          <a:bodyPr wrap="none">
            <a:prstTxWarp prst="textNoShape">
              <a:avLst/>
            </a:prstTxWarp>
            <a:spAutoFit/>
          </a:bodyPr>
          <a:lstStyle/>
          <a:p>
            <a:pPr eaLnBrk="0" hangingPunct="0"/>
            <a:r>
              <a:rPr lang="es-ES" sz="2400">
                <a:solidFill>
                  <a:srgbClr val="0000FF"/>
                </a:solidFill>
              </a:rPr>
              <a:t>fotópica</a:t>
            </a:r>
          </a:p>
        </p:txBody>
      </p:sp>
      <p:sp>
        <p:nvSpPr>
          <p:cNvPr id="135184" name="Text Box 145"/>
          <p:cNvSpPr txBox="1">
            <a:spLocks noChangeArrowheads="1"/>
          </p:cNvSpPr>
          <p:nvPr/>
        </p:nvSpPr>
        <p:spPr bwMode="auto">
          <a:xfrm>
            <a:off x="7683500" y="2774950"/>
            <a:ext cx="1531938" cy="822325"/>
          </a:xfrm>
          <a:prstGeom prst="rect">
            <a:avLst/>
          </a:prstGeom>
          <a:noFill/>
          <a:ln w="9525">
            <a:noFill/>
            <a:miter lim="800000"/>
            <a:headEnd/>
            <a:tailEnd/>
          </a:ln>
        </p:spPr>
        <p:txBody>
          <a:bodyPr wrap="none">
            <a:prstTxWarp prst="textNoShape">
              <a:avLst/>
            </a:prstTxWarp>
            <a:spAutoFit/>
          </a:bodyPr>
          <a:lstStyle/>
          <a:p>
            <a:pPr eaLnBrk="0" hangingPunct="0"/>
            <a:r>
              <a:rPr lang="es-ES" sz="2400">
                <a:solidFill>
                  <a:srgbClr val="0000FF"/>
                </a:solidFill>
              </a:rPr>
              <a:t>rango de</a:t>
            </a:r>
          </a:p>
          <a:p>
            <a:pPr eaLnBrk="0" hangingPunct="0"/>
            <a:r>
              <a:rPr lang="es-ES" sz="2400">
                <a:solidFill>
                  <a:srgbClr val="0000FF"/>
                </a:solidFill>
              </a:rPr>
              <a:t>operación</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Text Box 2"/>
          <p:cNvSpPr txBox="1">
            <a:spLocks noChangeArrowheads="1"/>
          </p:cNvSpPr>
          <p:nvPr/>
        </p:nvSpPr>
        <p:spPr bwMode="auto">
          <a:xfrm>
            <a:off x="176213" y="76200"/>
            <a:ext cx="5864225"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Percepción visual: Comparación de conos y bastones ]</a:t>
            </a:r>
            <a:endParaRPr lang="en-US">
              <a:solidFill>
                <a:srgbClr val="3333CC"/>
              </a:solidFill>
            </a:endParaRPr>
          </a:p>
        </p:txBody>
      </p:sp>
      <p:pic>
        <p:nvPicPr>
          <p:cNvPr id="137219" name="Picture 128"/>
          <p:cNvPicPr>
            <a:picLocks noChangeAspect="1" noChangeArrowheads="1"/>
          </p:cNvPicPr>
          <p:nvPr/>
        </p:nvPicPr>
        <p:blipFill>
          <a:blip r:embed="rId3"/>
          <a:srcRect/>
          <a:stretch>
            <a:fillRect/>
          </a:stretch>
        </p:blipFill>
        <p:spPr bwMode="auto">
          <a:xfrm>
            <a:off x="0" y="2022475"/>
            <a:ext cx="9144000" cy="3625850"/>
          </a:xfrm>
          <a:prstGeom prst="rect">
            <a:avLst/>
          </a:prstGeom>
          <a:noFill/>
          <a:ln w="9525">
            <a:noFill/>
            <a:miter lim="800000"/>
            <a:headEnd/>
            <a:tailEnd/>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Text Box 2"/>
          <p:cNvSpPr txBox="1">
            <a:spLocks noChangeArrowheads="1"/>
          </p:cNvSpPr>
          <p:nvPr/>
        </p:nvSpPr>
        <p:spPr bwMode="auto">
          <a:xfrm>
            <a:off x="176213" y="76200"/>
            <a:ext cx="4729162"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Percepción visual: </a:t>
            </a:r>
            <a:r>
              <a:rPr lang="es-ES">
                <a:solidFill>
                  <a:srgbClr val="3333CC"/>
                </a:solidFill>
              </a:rPr>
              <a:t>Dilatación de la pupila</a:t>
            </a:r>
            <a:r>
              <a:rPr lang="es-CL">
                <a:solidFill>
                  <a:srgbClr val="3333CC"/>
                </a:solidFill>
              </a:rPr>
              <a:t> ]</a:t>
            </a:r>
            <a:endParaRPr lang="en-US">
              <a:solidFill>
                <a:srgbClr val="3333CC"/>
              </a:solidFill>
            </a:endParaRPr>
          </a:p>
        </p:txBody>
      </p:sp>
      <p:pic>
        <p:nvPicPr>
          <p:cNvPr id="139267" name="Picture 18" descr="Imagen:Eye dilate.gif">
            <a:hlinkClick r:id="rId3"/>
          </p:cNvPr>
          <p:cNvPicPr>
            <a:picLocks noChangeAspect="1" noChangeArrowheads="1"/>
          </p:cNvPicPr>
          <p:nvPr/>
        </p:nvPicPr>
        <p:blipFill>
          <a:blip r:embed="rId4"/>
          <a:srcRect/>
          <a:stretch>
            <a:fillRect/>
          </a:stretch>
        </p:blipFill>
        <p:spPr bwMode="auto">
          <a:xfrm>
            <a:off x="236538" y="1114425"/>
            <a:ext cx="8383587" cy="4794250"/>
          </a:xfrm>
          <a:prstGeom prst="rect">
            <a:avLst/>
          </a:prstGeom>
          <a:noFill/>
          <a:ln w="9525">
            <a:noFill/>
            <a:miter lim="800000"/>
            <a:headEnd/>
            <a:tailEnd/>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Text Box 2"/>
          <p:cNvSpPr txBox="1">
            <a:spLocks noChangeArrowheads="1"/>
          </p:cNvSpPr>
          <p:nvPr/>
        </p:nvSpPr>
        <p:spPr bwMode="auto">
          <a:xfrm>
            <a:off x="176213" y="76200"/>
            <a:ext cx="3354387"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Percepción visual: Ejemplos ]</a:t>
            </a:r>
            <a:endParaRPr lang="en-US">
              <a:solidFill>
                <a:srgbClr val="3333CC"/>
              </a:solidFill>
            </a:endParaRPr>
          </a:p>
        </p:txBody>
      </p:sp>
      <p:sp>
        <p:nvSpPr>
          <p:cNvPr id="141315" name="Text Box 4"/>
          <p:cNvSpPr txBox="1">
            <a:spLocks noChangeArrowheads="1"/>
          </p:cNvSpPr>
          <p:nvPr/>
        </p:nvSpPr>
        <p:spPr bwMode="auto">
          <a:xfrm>
            <a:off x="1401763" y="5427663"/>
            <a:ext cx="7011987" cy="457200"/>
          </a:xfrm>
          <a:prstGeom prst="rect">
            <a:avLst/>
          </a:prstGeom>
          <a:noFill/>
          <a:ln w="9525">
            <a:noFill/>
            <a:miter lim="800000"/>
            <a:headEnd/>
            <a:tailEnd/>
          </a:ln>
        </p:spPr>
        <p:txBody>
          <a:bodyPr wrap="none">
            <a:prstTxWarp prst="textNoShape">
              <a:avLst/>
            </a:prstTxWarp>
            <a:spAutoFit/>
          </a:bodyPr>
          <a:lstStyle/>
          <a:p>
            <a:pPr algn="ctr" eaLnBrk="0" hangingPunct="0"/>
            <a:r>
              <a:rPr lang="es-ES">
                <a:solidFill>
                  <a:srgbClr val="3333CC"/>
                </a:solidFill>
              </a:rPr>
              <a:t>Experimento de Weber, si </a:t>
            </a:r>
            <a:r>
              <a:rPr lang="es-ES" sz="2400">
                <a:solidFill>
                  <a:srgbClr val="3333CC"/>
                </a:solidFill>
                <a:sym typeface="Symbol" charset="2"/>
              </a:rPr>
              <a:t>I</a:t>
            </a:r>
            <a:r>
              <a:rPr lang="es-ES">
                <a:solidFill>
                  <a:srgbClr val="3333CC"/>
                </a:solidFill>
                <a:sym typeface="Symbol" charset="2"/>
              </a:rPr>
              <a:t> es grande hay percepción del círculo</a:t>
            </a:r>
          </a:p>
        </p:txBody>
      </p:sp>
      <p:sp>
        <p:nvSpPr>
          <p:cNvPr id="141316" name="Rectangle 5"/>
          <p:cNvSpPr>
            <a:spLocks noChangeArrowheads="1"/>
          </p:cNvSpPr>
          <p:nvPr/>
        </p:nvSpPr>
        <p:spPr bwMode="auto">
          <a:xfrm>
            <a:off x="2003425" y="1262063"/>
            <a:ext cx="5268913" cy="3730625"/>
          </a:xfrm>
          <a:prstGeom prst="rect">
            <a:avLst/>
          </a:prstGeom>
          <a:solidFill>
            <a:srgbClr val="BCBCBC"/>
          </a:solidFill>
          <a:ln w="9525">
            <a:noFill/>
            <a:miter lim="800000"/>
            <a:headEnd/>
            <a:tailEnd/>
          </a:ln>
        </p:spPr>
        <p:txBody>
          <a:bodyPr wrap="none" anchor="ctr">
            <a:prstTxWarp prst="textNoShape">
              <a:avLst/>
            </a:prstTxWarp>
          </a:bodyPr>
          <a:lstStyle/>
          <a:p>
            <a:endParaRPr lang="es-ES_tradnl"/>
          </a:p>
        </p:txBody>
      </p:sp>
      <p:sp>
        <p:nvSpPr>
          <p:cNvPr id="141317" name="Oval 6"/>
          <p:cNvSpPr>
            <a:spLocks noChangeArrowheads="1"/>
          </p:cNvSpPr>
          <p:nvPr/>
        </p:nvSpPr>
        <p:spPr bwMode="auto">
          <a:xfrm>
            <a:off x="4103688" y="2641600"/>
            <a:ext cx="1103312" cy="1058863"/>
          </a:xfrm>
          <a:prstGeom prst="ellipse">
            <a:avLst/>
          </a:prstGeom>
          <a:solidFill>
            <a:srgbClr val="7C7C7C"/>
          </a:solidFill>
          <a:ln w="9525">
            <a:noFill/>
            <a:round/>
            <a:headEnd/>
            <a:tailEnd/>
          </a:ln>
        </p:spPr>
        <p:txBody>
          <a:bodyPr wrap="none" anchor="ctr">
            <a:prstTxWarp prst="textNoShape">
              <a:avLst/>
            </a:prstTxWarp>
          </a:bodyPr>
          <a:lstStyle/>
          <a:p>
            <a:endParaRPr lang="es-ES_tradnl"/>
          </a:p>
        </p:txBody>
      </p:sp>
      <p:sp>
        <p:nvSpPr>
          <p:cNvPr id="141318" name="Rectangle 7"/>
          <p:cNvSpPr>
            <a:spLocks noChangeArrowheads="1"/>
          </p:cNvSpPr>
          <p:nvPr/>
        </p:nvSpPr>
        <p:spPr bwMode="auto">
          <a:xfrm>
            <a:off x="6611938" y="4291013"/>
            <a:ext cx="336550" cy="457200"/>
          </a:xfrm>
          <a:prstGeom prst="rect">
            <a:avLst/>
          </a:prstGeom>
          <a:noFill/>
          <a:ln w="9525">
            <a:noFill/>
            <a:miter lim="800000"/>
            <a:headEnd/>
            <a:tailEnd/>
          </a:ln>
        </p:spPr>
        <p:txBody>
          <a:bodyPr wrap="none">
            <a:prstTxWarp prst="textNoShape">
              <a:avLst/>
            </a:prstTxWarp>
            <a:spAutoFit/>
          </a:bodyPr>
          <a:lstStyle/>
          <a:p>
            <a:pPr eaLnBrk="0" hangingPunct="0"/>
            <a:r>
              <a:rPr lang="es-ES" sz="2400">
                <a:solidFill>
                  <a:srgbClr val="3333CC"/>
                </a:solidFill>
              </a:rPr>
              <a:t>I</a:t>
            </a:r>
            <a:r>
              <a:rPr lang="es-ES">
                <a:solidFill>
                  <a:srgbClr val="3333CC"/>
                </a:solidFill>
              </a:rPr>
              <a:t> </a:t>
            </a:r>
          </a:p>
        </p:txBody>
      </p:sp>
      <p:sp>
        <p:nvSpPr>
          <p:cNvPr id="141319" name="Rectangle 8"/>
          <p:cNvSpPr>
            <a:spLocks noChangeArrowheads="1"/>
          </p:cNvSpPr>
          <p:nvPr/>
        </p:nvSpPr>
        <p:spPr bwMode="auto">
          <a:xfrm>
            <a:off x="4202113" y="2895600"/>
            <a:ext cx="950912" cy="457200"/>
          </a:xfrm>
          <a:prstGeom prst="rect">
            <a:avLst/>
          </a:prstGeom>
          <a:noFill/>
          <a:ln w="9525">
            <a:noFill/>
            <a:miter lim="800000"/>
            <a:headEnd/>
            <a:tailEnd/>
          </a:ln>
        </p:spPr>
        <p:txBody>
          <a:bodyPr wrap="none">
            <a:prstTxWarp prst="textNoShape">
              <a:avLst/>
            </a:prstTxWarp>
            <a:spAutoFit/>
          </a:bodyPr>
          <a:lstStyle/>
          <a:p>
            <a:pPr eaLnBrk="0" hangingPunct="0"/>
            <a:r>
              <a:rPr lang="es-ES" sz="2400">
                <a:solidFill>
                  <a:srgbClr val="3333CC"/>
                </a:solidFill>
              </a:rPr>
              <a:t>I + </a:t>
            </a:r>
            <a:r>
              <a:rPr lang="es-ES" sz="2400">
                <a:solidFill>
                  <a:srgbClr val="3333CC"/>
                </a:solidFill>
                <a:sym typeface="Symbol" charset="2"/>
              </a:rPr>
              <a:t>I</a:t>
            </a:r>
            <a:r>
              <a:rPr lang="es-ES">
                <a:solidFill>
                  <a:srgbClr val="3333CC"/>
                </a:solidFill>
              </a:rPr>
              <a:t> </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Text Box 2"/>
          <p:cNvSpPr txBox="1">
            <a:spLocks noChangeArrowheads="1"/>
          </p:cNvSpPr>
          <p:nvPr/>
        </p:nvSpPr>
        <p:spPr bwMode="auto">
          <a:xfrm>
            <a:off x="176213" y="76200"/>
            <a:ext cx="3354387"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Percepción visual: Ejemplos ]</a:t>
            </a:r>
            <a:endParaRPr lang="en-US">
              <a:solidFill>
                <a:srgbClr val="3333CC"/>
              </a:solidFill>
            </a:endParaRPr>
          </a:p>
        </p:txBody>
      </p:sp>
      <p:sp>
        <p:nvSpPr>
          <p:cNvPr id="143363" name="Rectangle 5"/>
          <p:cNvSpPr>
            <a:spLocks noChangeArrowheads="1"/>
          </p:cNvSpPr>
          <p:nvPr/>
        </p:nvSpPr>
        <p:spPr bwMode="auto">
          <a:xfrm>
            <a:off x="2003425" y="1262063"/>
            <a:ext cx="5268913" cy="3730625"/>
          </a:xfrm>
          <a:prstGeom prst="rect">
            <a:avLst/>
          </a:prstGeom>
          <a:solidFill>
            <a:srgbClr val="BCBCBC"/>
          </a:solidFill>
          <a:ln w="9525">
            <a:noFill/>
            <a:miter lim="800000"/>
            <a:headEnd/>
            <a:tailEnd/>
          </a:ln>
        </p:spPr>
        <p:txBody>
          <a:bodyPr wrap="none" anchor="ctr">
            <a:prstTxWarp prst="textNoShape">
              <a:avLst/>
            </a:prstTxWarp>
          </a:bodyPr>
          <a:lstStyle/>
          <a:p>
            <a:endParaRPr lang="es-ES_tradnl"/>
          </a:p>
        </p:txBody>
      </p:sp>
      <p:sp>
        <p:nvSpPr>
          <p:cNvPr id="143364" name="Rectangle 7"/>
          <p:cNvSpPr>
            <a:spLocks noChangeArrowheads="1"/>
          </p:cNvSpPr>
          <p:nvPr/>
        </p:nvSpPr>
        <p:spPr bwMode="auto">
          <a:xfrm>
            <a:off x="6611938" y="4291013"/>
            <a:ext cx="336550" cy="457200"/>
          </a:xfrm>
          <a:prstGeom prst="rect">
            <a:avLst/>
          </a:prstGeom>
          <a:noFill/>
          <a:ln w="9525">
            <a:noFill/>
            <a:miter lim="800000"/>
            <a:headEnd/>
            <a:tailEnd/>
          </a:ln>
        </p:spPr>
        <p:txBody>
          <a:bodyPr wrap="none">
            <a:prstTxWarp prst="textNoShape">
              <a:avLst/>
            </a:prstTxWarp>
            <a:spAutoFit/>
          </a:bodyPr>
          <a:lstStyle/>
          <a:p>
            <a:pPr eaLnBrk="0" hangingPunct="0"/>
            <a:r>
              <a:rPr lang="es-ES" sz="2400">
                <a:solidFill>
                  <a:srgbClr val="3333CC"/>
                </a:solidFill>
              </a:rPr>
              <a:t>I</a:t>
            </a:r>
            <a:r>
              <a:rPr lang="es-ES">
                <a:solidFill>
                  <a:srgbClr val="3333CC"/>
                </a:solidFill>
              </a:rPr>
              <a:t> </a:t>
            </a:r>
          </a:p>
        </p:txBody>
      </p:sp>
      <p:sp>
        <p:nvSpPr>
          <p:cNvPr id="143365" name="Oval 9"/>
          <p:cNvSpPr>
            <a:spLocks noChangeArrowheads="1"/>
          </p:cNvSpPr>
          <p:nvPr/>
        </p:nvSpPr>
        <p:spPr bwMode="auto">
          <a:xfrm>
            <a:off x="4103688" y="2641600"/>
            <a:ext cx="1103312" cy="1058863"/>
          </a:xfrm>
          <a:prstGeom prst="ellipse">
            <a:avLst/>
          </a:prstGeom>
          <a:solidFill>
            <a:srgbClr val="BABABA"/>
          </a:solidFill>
          <a:ln w="9525">
            <a:noFill/>
            <a:round/>
            <a:headEnd/>
            <a:tailEnd/>
          </a:ln>
        </p:spPr>
        <p:txBody>
          <a:bodyPr wrap="none" anchor="ctr">
            <a:prstTxWarp prst="textNoShape">
              <a:avLst/>
            </a:prstTxWarp>
          </a:bodyPr>
          <a:lstStyle/>
          <a:p>
            <a:endParaRPr lang="es-ES_tradnl"/>
          </a:p>
        </p:txBody>
      </p:sp>
      <p:sp>
        <p:nvSpPr>
          <p:cNvPr id="143366" name="Rectangle 8"/>
          <p:cNvSpPr>
            <a:spLocks noChangeArrowheads="1"/>
          </p:cNvSpPr>
          <p:nvPr/>
        </p:nvSpPr>
        <p:spPr bwMode="auto">
          <a:xfrm>
            <a:off x="4202113" y="2895600"/>
            <a:ext cx="950912" cy="457200"/>
          </a:xfrm>
          <a:prstGeom prst="rect">
            <a:avLst/>
          </a:prstGeom>
          <a:noFill/>
          <a:ln w="9525">
            <a:noFill/>
            <a:miter lim="800000"/>
            <a:headEnd/>
            <a:tailEnd/>
          </a:ln>
        </p:spPr>
        <p:txBody>
          <a:bodyPr wrap="none">
            <a:prstTxWarp prst="textNoShape">
              <a:avLst/>
            </a:prstTxWarp>
            <a:spAutoFit/>
          </a:bodyPr>
          <a:lstStyle/>
          <a:p>
            <a:pPr eaLnBrk="0" hangingPunct="0"/>
            <a:r>
              <a:rPr lang="es-ES" sz="2400">
                <a:solidFill>
                  <a:srgbClr val="3333CC"/>
                </a:solidFill>
              </a:rPr>
              <a:t>I + </a:t>
            </a:r>
            <a:r>
              <a:rPr lang="es-ES" sz="2400">
                <a:solidFill>
                  <a:srgbClr val="3333CC"/>
                </a:solidFill>
                <a:sym typeface="Symbol" charset="2"/>
              </a:rPr>
              <a:t>I</a:t>
            </a:r>
            <a:r>
              <a:rPr lang="es-ES">
                <a:solidFill>
                  <a:srgbClr val="3333CC"/>
                </a:solidFill>
              </a:rPr>
              <a:t> </a:t>
            </a:r>
          </a:p>
        </p:txBody>
      </p:sp>
      <p:sp>
        <p:nvSpPr>
          <p:cNvPr id="143367" name="Text Box 10"/>
          <p:cNvSpPr txBox="1">
            <a:spLocks noChangeArrowheads="1"/>
          </p:cNvSpPr>
          <p:nvPr/>
        </p:nvSpPr>
        <p:spPr bwMode="auto">
          <a:xfrm>
            <a:off x="1119188" y="5427663"/>
            <a:ext cx="7577137" cy="457200"/>
          </a:xfrm>
          <a:prstGeom prst="rect">
            <a:avLst/>
          </a:prstGeom>
          <a:noFill/>
          <a:ln w="9525">
            <a:noFill/>
            <a:miter lim="800000"/>
            <a:headEnd/>
            <a:tailEnd/>
          </a:ln>
        </p:spPr>
        <p:txBody>
          <a:bodyPr wrap="none">
            <a:prstTxWarp prst="textNoShape">
              <a:avLst/>
            </a:prstTxWarp>
            <a:spAutoFit/>
          </a:bodyPr>
          <a:lstStyle/>
          <a:p>
            <a:pPr algn="ctr" eaLnBrk="0" hangingPunct="0"/>
            <a:r>
              <a:rPr lang="es-ES">
                <a:solidFill>
                  <a:srgbClr val="3333CC"/>
                </a:solidFill>
              </a:rPr>
              <a:t>Experimento de Weber, si </a:t>
            </a:r>
            <a:r>
              <a:rPr lang="es-ES" sz="2400">
                <a:solidFill>
                  <a:srgbClr val="3333CC"/>
                </a:solidFill>
                <a:sym typeface="Symbol" charset="2"/>
              </a:rPr>
              <a:t>I</a:t>
            </a:r>
            <a:r>
              <a:rPr lang="es-ES">
                <a:solidFill>
                  <a:srgbClr val="3333CC"/>
                </a:solidFill>
                <a:sym typeface="Symbol" charset="2"/>
              </a:rPr>
              <a:t> es muy bajo no hay percepción del círculo</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Text Box 2"/>
          <p:cNvSpPr txBox="1">
            <a:spLocks noChangeArrowheads="1"/>
          </p:cNvSpPr>
          <p:nvPr/>
        </p:nvSpPr>
        <p:spPr bwMode="auto">
          <a:xfrm>
            <a:off x="176213" y="76200"/>
            <a:ext cx="4378325"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Percepción visual: Cociente de Weber ]</a:t>
            </a:r>
            <a:endParaRPr lang="en-US">
              <a:solidFill>
                <a:srgbClr val="3333CC"/>
              </a:solidFill>
            </a:endParaRPr>
          </a:p>
        </p:txBody>
      </p:sp>
      <p:sp>
        <p:nvSpPr>
          <p:cNvPr id="145411" name="Line 4"/>
          <p:cNvSpPr>
            <a:spLocks noChangeShapeType="1"/>
          </p:cNvSpPr>
          <p:nvPr/>
        </p:nvSpPr>
        <p:spPr bwMode="auto">
          <a:xfrm flipV="1">
            <a:off x="1143000" y="1143000"/>
            <a:ext cx="0" cy="4419600"/>
          </a:xfrm>
          <a:prstGeom prst="line">
            <a:avLst/>
          </a:prstGeom>
          <a:noFill/>
          <a:ln w="9525">
            <a:solidFill>
              <a:schemeClr val="tx2"/>
            </a:solidFill>
            <a:round/>
            <a:headEnd/>
            <a:tailEnd type="triangle" w="med" len="med"/>
          </a:ln>
        </p:spPr>
        <p:txBody>
          <a:bodyPr>
            <a:prstTxWarp prst="textNoShape">
              <a:avLst/>
            </a:prstTxWarp>
          </a:bodyPr>
          <a:lstStyle/>
          <a:p>
            <a:endParaRPr lang="es-ES_tradnl"/>
          </a:p>
        </p:txBody>
      </p:sp>
      <p:sp>
        <p:nvSpPr>
          <p:cNvPr id="145412" name="Line 5"/>
          <p:cNvSpPr>
            <a:spLocks noChangeShapeType="1"/>
          </p:cNvSpPr>
          <p:nvPr/>
        </p:nvSpPr>
        <p:spPr bwMode="auto">
          <a:xfrm>
            <a:off x="838200" y="5410200"/>
            <a:ext cx="7848600" cy="0"/>
          </a:xfrm>
          <a:prstGeom prst="line">
            <a:avLst/>
          </a:prstGeom>
          <a:noFill/>
          <a:ln w="9525">
            <a:solidFill>
              <a:schemeClr val="tx2"/>
            </a:solidFill>
            <a:round/>
            <a:headEnd/>
            <a:tailEnd type="triangle" w="med" len="med"/>
          </a:ln>
        </p:spPr>
        <p:txBody>
          <a:bodyPr>
            <a:prstTxWarp prst="textNoShape">
              <a:avLst/>
            </a:prstTxWarp>
          </a:bodyPr>
          <a:lstStyle/>
          <a:p>
            <a:endParaRPr lang="es-ES_tradnl"/>
          </a:p>
        </p:txBody>
      </p:sp>
      <p:sp>
        <p:nvSpPr>
          <p:cNvPr id="145413" name="Text Box 6"/>
          <p:cNvSpPr txBox="1">
            <a:spLocks noChangeArrowheads="1"/>
          </p:cNvSpPr>
          <p:nvPr/>
        </p:nvSpPr>
        <p:spPr bwMode="auto">
          <a:xfrm rot="-5400000">
            <a:off x="-27782" y="2637632"/>
            <a:ext cx="1554163" cy="457200"/>
          </a:xfrm>
          <a:prstGeom prst="rect">
            <a:avLst/>
          </a:prstGeom>
          <a:noFill/>
          <a:ln w="9525">
            <a:noFill/>
            <a:miter lim="800000"/>
            <a:headEnd/>
            <a:tailEnd/>
          </a:ln>
        </p:spPr>
        <p:txBody>
          <a:bodyPr wrap="none">
            <a:prstTxWarp prst="textNoShape">
              <a:avLst/>
            </a:prstTxWarp>
            <a:spAutoFit/>
          </a:bodyPr>
          <a:lstStyle/>
          <a:p>
            <a:pPr eaLnBrk="0" hangingPunct="0"/>
            <a:r>
              <a:rPr lang="es-ES" sz="2400">
                <a:solidFill>
                  <a:srgbClr val="3333CC"/>
                </a:solidFill>
              </a:rPr>
              <a:t>Log(</a:t>
            </a:r>
            <a:r>
              <a:rPr lang="es-ES" sz="2400">
                <a:solidFill>
                  <a:srgbClr val="3333CC"/>
                </a:solidFill>
                <a:sym typeface="Symbol" charset="2"/>
              </a:rPr>
              <a:t>I </a:t>
            </a:r>
            <a:r>
              <a:rPr lang="es-ES">
                <a:solidFill>
                  <a:srgbClr val="3333CC"/>
                </a:solidFill>
                <a:sym typeface="Symbol" charset="2"/>
              </a:rPr>
              <a:t>/ </a:t>
            </a:r>
            <a:r>
              <a:rPr lang="es-ES" sz="2400">
                <a:solidFill>
                  <a:srgbClr val="3333CC"/>
                </a:solidFill>
                <a:sym typeface="Symbol" charset="2"/>
              </a:rPr>
              <a:t>I</a:t>
            </a:r>
            <a:r>
              <a:rPr lang="es-ES">
                <a:solidFill>
                  <a:srgbClr val="3333CC"/>
                </a:solidFill>
                <a:sym typeface="Symbol" charset="2"/>
              </a:rPr>
              <a:t> )</a:t>
            </a:r>
          </a:p>
        </p:txBody>
      </p:sp>
      <p:sp>
        <p:nvSpPr>
          <p:cNvPr id="145414" name="Text Box 8"/>
          <p:cNvSpPr txBox="1">
            <a:spLocks noChangeArrowheads="1"/>
          </p:cNvSpPr>
          <p:nvPr/>
        </p:nvSpPr>
        <p:spPr bwMode="auto">
          <a:xfrm>
            <a:off x="874713" y="5097463"/>
            <a:ext cx="342900" cy="304800"/>
          </a:xfrm>
          <a:prstGeom prst="rect">
            <a:avLst/>
          </a:prstGeom>
          <a:noFill/>
          <a:ln w="9525">
            <a:noFill/>
            <a:miter lim="800000"/>
            <a:headEnd/>
            <a:tailEnd/>
          </a:ln>
        </p:spPr>
        <p:txBody>
          <a:bodyPr wrap="none">
            <a:prstTxWarp prst="textNoShape">
              <a:avLst/>
            </a:prstTxWarp>
            <a:spAutoFit/>
          </a:bodyPr>
          <a:lstStyle/>
          <a:p>
            <a:pPr eaLnBrk="0" hangingPunct="0"/>
            <a:r>
              <a:rPr lang="es-ES" sz="1400">
                <a:solidFill>
                  <a:srgbClr val="3333CC"/>
                </a:solidFill>
              </a:rPr>
              <a:t>-2</a:t>
            </a:r>
          </a:p>
        </p:txBody>
      </p:sp>
      <p:sp>
        <p:nvSpPr>
          <p:cNvPr id="145415" name="Freeform 9"/>
          <p:cNvSpPr>
            <a:spLocks/>
          </p:cNvSpPr>
          <p:nvPr/>
        </p:nvSpPr>
        <p:spPr bwMode="auto">
          <a:xfrm rot="-5400000">
            <a:off x="2509045" y="1281906"/>
            <a:ext cx="1928812" cy="2657475"/>
          </a:xfrm>
          <a:custGeom>
            <a:avLst/>
            <a:gdLst>
              <a:gd name="T0" fmla="*/ 0 w 804"/>
              <a:gd name="T1" fmla="*/ 2147483647 h 686"/>
              <a:gd name="T2" fmla="*/ 2147483647 w 804"/>
              <a:gd name="T3" fmla="*/ 2147483647 h 686"/>
              <a:gd name="T4" fmla="*/ 2147483647 w 804"/>
              <a:gd name="T5" fmla="*/ 0 h 686"/>
              <a:gd name="T6" fmla="*/ 0 60000 65536"/>
              <a:gd name="T7" fmla="*/ 0 60000 65536"/>
              <a:gd name="T8" fmla="*/ 0 60000 65536"/>
              <a:gd name="T9" fmla="*/ 0 w 804"/>
              <a:gd name="T10" fmla="*/ 0 h 686"/>
              <a:gd name="T11" fmla="*/ 804 w 804"/>
              <a:gd name="T12" fmla="*/ 686 h 686"/>
            </a:gdLst>
            <a:ahLst/>
            <a:cxnLst>
              <a:cxn ang="T6">
                <a:pos x="T0" y="T1"/>
              </a:cxn>
              <a:cxn ang="T7">
                <a:pos x="T2" y="T3"/>
              </a:cxn>
              <a:cxn ang="T8">
                <a:pos x="T4" y="T5"/>
              </a:cxn>
            </a:cxnLst>
            <a:rect l="T9" t="T10" r="T11" b="T12"/>
            <a:pathLst>
              <a:path w="804" h="686">
                <a:moveTo>
                  <a:pt x="0" y="686"/>
                </a:moveTo>
                <a:cubicBezTo>
                  <a:pt x="83" y="546"/>
                  <a:pt x="167" y="407"/>
                  <a:pt x="301" y="293"/>
                </a:cubicBezTo>
                <a:cubicBezTo>
                  <a:pt x="435" y="179"/>
                  <a:pt x="720" y="49"/>
                  <a:pt x="804" y="0"/>
                </a:cubicBezTo>
              </a:path>
            </a:pathLst>
          </a:custGeom>
          <a:noFill/>
          <a:ln w="38100">
            <a:solidFill>
              <a:srgbClr val="3399FF"/>
            </a:solidFill>
            <a:round/>
            <a:headEnd/>
            <a:tailEnd/>
          </a:ln>
        </p:spPr>
        <p:txBody>
          <a:bodyPr>
            <a:prstTxWarp prst="textNoShape">
              <a:avLst/>
            </a:prstTxWarp>
          </a:bodyPr>
          <a:lstStyle/>
          <a:p>
            <a:endParaRPr lang="es-ES_tradnl"/>
          </a:p>
        </p:txBody>
      </p:sp>
      <p:sp>
        <p:nvSpPr>
          <p:cNvPr id="145416" name="Freeform 10"/>
          <p:cNvSpPr>
            <a:spLocks/>
          </p:cNvSpPr>
          <p:nvPr/>
        </p:nvSpPr>
        <p:spPr bwMode="auto">
          <a:xfrm>
            <a:off x="4554538" y="3338513"/>
            <a:ext cx="3382962" cy="1698625"/>
          </a:xfrm>
          <a:custGeom>
            <a:avLst/>
            <a:gdLst>
              <a:gd name="T0" fmla="*/ 0 w 1664"/>
              <a:gd name="T1" fmla="*/ 0 h 1070"/>
              <a:gd name="T2" fmla="*/ 2147483647 w 1664"/>
              <a:gd name="T3" fmla="*/ 2147483647 h 1070"/>
              <a:gd name="T4" fmla="*/ 2147483647 w 1664"/>
              <a:gd name="T5" fmla="*/ 2147483647 h 1070"/>
              <a:gd name="T6" fmla="*/ 0 60000 65536"/>
              <a:gd name="T7" fmla="*/ 0 60000 65536"/>
              <a:gd name="T8" fmla="*/ 0 60000 65536"/>
              <a:gd name="T9" fmla="*/ 0 w 1664"/>
              <a:gd name="T10" fmla="*/ 0 h 1070"/>
              <a:gd name="T11" fmla="*/ 1664 w 1664"/>
              <a:gd name="T12" fmla="*/ 1070 h 1070"/>
            </a:gdLst>
            <a:ahLst/>
            <a:cxnLst>
              <a:cxn ang="T6">
                <a:pos x="T0" y="T1"/>
              </a:cxn>
              <a:cxn ang="T7">
                <a:pos x="T2" y="T3"/>
              </a:cxn>
              <a:cxn ang="T8">
                <a:pos x="T4" y="T5"/>
              </a:cxn>
            </a:cxnLst>
            <a:rect l="T9" t="T10" r="T11" b="T12"/>
            <a:pathLst>
              <a:path w="1664" h="1070">
                <a:moveTo>
                  <a:pt x="0" y="0"/>
                </a:moveTo>
                <a:cubicBezTo>
                  <a:pt x="44" y="331"/>
                  <a:pt x="89" y="663"/>
                  <a:pt x="366" y="841"/>
                </a:cubicBezTo>
                <a:cubicBezTo>
                  <a:pt x="643" y="1019"/>
                  <a:pt x="1153" y="1044"/>
                  <a:pt x="1664" y="1070"/>
                </a:cubicBezTo>
              </a:path>
            </a:pathLst>
          </a:custGeom>
          <a:noFill/>
          <a:ln w="38100">
            <a:solidFill>
              <a:srgbClr val="3333CC"/>
            </a:solidFill>
            <a:round/>
            <a:headEnd/>
            <a:tailEnd/>
          </a:ln>
        </p:spPr>
        <p:txBody>
          <a:bodyPr>
            <a:prstTxWarp prst="textNoShape">
              <a:avLst/>
            </a:prstTxWarp>
          </a:bodyPr>
          <a:lstStyle/>
          <a:p>
            <a:endParaRPr lang="es-ES_tradnl"/>
          </a:p>
        </p:txBody>
      </p:sp>
      <p:sp>
        <p:nvSpPr>
          <p:cNvPr id="145417" name="Text Box 11"/>
          <p:cNvSpPr txBox="1">
            <a:spLocks noChangeArrowheads="1"/>
          </p:cNvSpPr>
          <p:nvPr/>
        </p:nvSpPr>
        <p:spPr bwMode="auto">
          <a:xfrm>
            <a:off x="846138" y="1279525"/>
            <a:ext cx="277812" cy="304800"/>
          </a:xfrm>
          <a:prstGeom prst="rect">
            <a:avLst/>
          </a:prstGeom>
          <a:noFill/>
          <a:ln w="9525">
            <a:noFill/>
            <a:miter lim="800000"/>
            <a:headEnd/>
            <a:tailEnd/>
          </a:ln>
        </p:spPr>
        <p:txBody>
          <a:bodyPr wrap="none">
            <a:prstTxWarp prst="textNoShape">
              <a:avLst/>
            </a:prstTxWarp>
            <a:spAutoFit/>
          </a:bodyPr>
          <a:lstStyle/>
          <a:p>
            <a:pPr eaLnBrk="0" hangingPunct="0"/>
            <a:r>
              <a:rPr lang="es-ES" sz="1400">
                <a:solidFill>
                  <a:srgbClr val="3333CC"/>
                </a:solidFill>
              </a:rPr>
              <a:t>1</a:t>
            </a:r>
          </a:p>
        </p:txBody>
      </p:sp>
      <p:sp>
        <p:nvSpPr>
          <p:cNvPr id="145418" name="Text Box 12"/>
          <p:cNvSpPr txBox="1">
            <a:spLocks noChangeArrowheads="1"/>
          </p:cNvSpPr>
          <p:nvPr/>
        </p:nvSpPr>
        <p:spPr bwMode="auto">
          <a:xfrm>
            <a:off x="2057400" y="1165225"/>
            <a:ext cx="2249488" cy="822325"/>
          </a:xfrm>
          <a:prstGeom prst="rect">
            <a:avLst/>
          </a:prstGeom>
          <a:noFill/>
          <a:ln w="9525">
            <a:noFill/>
            <a:miter lim="800000"/>
            <a:headEnd/>
            <a:tailEnd/>
          </a:ln>
        </p:spPr>
        <p:txBody>
          <a:bodyPr wrap="none">
            <a:prstTxWarp prst="textNoShape">
              <a:avLst/>
            </a:prstTxWarp>
            <a:spAutoFit/>
          </a:bodyPr>
          <a:lstStyle/>
          <a:p>
            <a:pPr algn="ctr" eaLnBrk="0" hangingPunct="0"/>
            <a:r>
              <a:rPr lang="es-ES" sz="2400">
                <a:solidFill>
                  <a:srgbClr val="3333CC"/>
                </a:solidFill>
              </a:rPr>
              <a:t>discriminación </a:t>
            </a:r>
          </a:p>
          <a:p>
            <a:pPr algn="ctr" eaLnBrk="0" hangingPunct="0"/>
            <a:r>
              <a:rPr lang="es-ES" sz="2400">
                <a:solidFill>
                  <a:srgbClr val="3333CC"/>
                </a:solidFill>
              </a:rPr>
              <a:t>pobre</a:t>
            </a:r>
          </a:p>
        </p:txBody>
      </p:sp>
      <p:sp>
        <p:nvSpPr>
          <p:cNvPr id="145419" name="Text Box 13"/>
          <p:cNvSpPr txBox="1">
            <a:spLocks noChangeArrowheads="1"/>
          </p:cNvSpPr>
          <p:nvPr/>
        </p:nvSpPr>
        <p:spPr bwMode="auto">
          <a:xfrm>
            <a:off x="6076950" y="3879850"/>
            <a:ext cx="2249488" cy="822325"/>
          </a:xfrm>
          <a:prstGeom prst="rect">
            <a:avLst/>
          </a:prstGeom>
          <a:noFill/>
          <a:ln w="9525">
            <a:noFill/>
            <a:miter lim="800000"/>
            <a:headEnd/>
            <a:tailEnd/>
          </a:ln>
        </p:spPr>
        <p:txBody>
          <a:bodyPr wrap="none">
            <a:prstTxWarp prst="textNoShape">
              <a:avLst/>
            </a:prstTxWarp>
            <a:spAutoFit/>
          </a:bodyPr>
          <a:lstStyle/>
          <a:p>
            <a:pPr algn="ctr" eaLnBrk="0" hangingPunct="0"/>
            <a:r>
              <a:rPr lang="es-ES" sz="2400">
                <a:solidFill>
                  <a:srgbClr val="3333CC"/>
                </a:solidFill>
              </a:rPr>
              <a:t>discriminación </a:t>
            </a:r>
          </a:p>
          <a:p>
            <a:pPr algn="ctr" eaLnBrk="0" hangingPunct="0"/>
            <a:r>
              <a:rPr lang="es-ES" sz="2400">
                <a:solidFill>
                  <a:srgbClr val="3333CC"/>
                </a:solidFill>
              </a:rPr>
              <a:t>muy buena</a:t>
            </a:r>
          </a:p>
        </p:txBody>
      </p:sp>
      <p:sp>
        <p:nvSpPr>
          <p:cNvPr id="145420" name="Text Box 14"/>
          <p:cNvSpPr txBox="1">
            <a:spLocks noChangeArrowheads="1"/>
          </p:cNvSpPr>
          <p:nvPr/>
        </p:nvSpPr>
        <p:spPr bwMode="auto">
          <a:xfrm>
            <a:off x="2324100" y="3046413"/>
            <a:ext cx="1379538" cy="457200"/>
          </a:xfrm>
          <a:prstGeom prst="rect">
            <a:avLst/>
          </a:prstGeom>
          <a:noFill/>
          <a:ln w="9525">
            <a:noFill/>
            <a:miter lim="800000"/>
            <a:headEnd/>
            <a:tailEnd/>
          </a:ln>
        </p:spPr>
        <p:txBody>
          <a:bodyPr wrap="none">
            <a:prstTxWarp prst="textNoShape">
              <a:avLst/>
            </a:prstTxWarp>
            <a:spAutoFit/>
          </a:bodyPr>
          <a:lstStyle/>
          <a:p>
            <a:pPr algn="ctr" eaLnBrk="0" hangingPunct="0"/>
            <a:r>
              <a:rPr lang="es-ES" sz="2400">
                <a:solidFill>
                  <a:srgbClr val="3333CC"/>
                </a:solidFill>
              </a:rPr>
              <a:t>bastones</a:t>
            </a:r>
          </a:p>
        </p:txBody>
      </p:sp>
      <p:sp>
        <p:nvSpPr>
          <p:cNvPr id="145421" name="Text Box 15"/>
          <p:cNvSpPr txBox="1">
            <a:spLocks noChangeArrowheads="1"/>
          </p:cNvSpPr>
          <p:nvPr/>
        </p:nvSpPr>
        <p:spPr bwMode="auto">
          <a:xfrm>
            <a:off x="5376863" y="4851400"/>
            <a:ext cx="952500" cy="457200"/>
          </a:xfrm>
          <a:prstGeom prst="rect">
            <a:avLst/>
          </a:prstGeom>
          <a:noFill/>
          <a:ln w="9525">
            <a:noFill/>
            <a:miter lim="800000"/>
            <a:headEnd/>
            <a:tailEnd/>
          </a:ln>
        </p:spPr>
        <p:txBody>
          <a:bodyPr wrap="none">
            <a:prstTxWarp prst="textNoShape">
              <a:avLst/>
            </a:prstTxWarp>
            <a:spAutoFit/>
          </a:bodyPr>
          <a:lstStyle/>
          <a:p>
            <a:pPr algn="ctr" eaLnBrk="0" hangingPunct="0"/>
            <a:r>
              <a:rPr lang="es-ES" sz="2400">
                <a:solidFill>
                  <a:srgbClr val="3333CC"/>
                </a:solidFill>
              </a:rPr>
              <a:t>conos</a:t>
            </a:r>
          </a:p>
        </p:txBody>
      </p:sp>
      <p:sp>
        <p:nvSpPr>
          <p:cNvPr id="145422" name="Text Box 16"/>
          <p:cNvSpPr txBox="1">
            <a:spLocks noChangeArrowheads="1"/>
          </p:cNvSpPr>
          <p:nvPr/>
        </p:nvSpPr>
        <p:spPr bwMode="auto">
          <a:xfrm>
            <a:off x="946150" y="5554663"/>
            <a:ext cx="7924800" cy="944562"/>
          </a:xfrm>
          <a:prstGeom prst="rect">
            <a:avLst/>
          </a:prstGeom>
          <a:noFill/>
          <a:ln w="9525">
            <a:noFill/>
            <a:miter lim="800000"/>
            <a:headEnd/>
            <a:tailEnd/>
          </a:ln>
        </p:spPr>
        <p:txBody>
          <a:bodyPr wrap="none">
            <a:prstTxWarp prst="textNoShape">
              <a:avLst/>
            </a:prstTxWarp>
            <a:spAutoFit/>
          </a:bodyPr>
          <a:lstStyle/>
          <a:p>
            <a:pPr algn="ctr" eaLnBrk="0" hangingPunct="0"/>
            <a:r>
              <a:rPr lang="es-ES" sz="1400">
                <a:solidFill>
                  <a:srgbClr val="3333CC"/>
                </a:solidFill>
              </a:rPr>
              <a:t>-3                                                                    0                                                                    3 </a:t>
            </a:r>
          </a:p>
          <a:p>
            <a:pPr algn="ctr" eaLnBrk="0" hangingPunct="0"/>
            <a:r>
              <a:rPr lang="es-ES" sz="2400">
                <a:solidFill>
                  <a:srgbClr val="3333CC"/>
                </a:solidFill>
              </a:rPr>
              <a:t>Log(I)</a:t>
            </a:r>
          </a:p>
          <a:p>
            <a:pPr algn="ctr" eaLnBrk="0" hangingPunct="0"/>
            <a:endParaRPr lang="es-ES">
              <a:solidFill>
                <a:srgbClr val="3333CC"/>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ext Box 2"/>
          <p:cNvSpPr txBox="1">
            <a:spLocks noChangeArrowheads="1"/>
          </p:cNvSpPr>
          <p:nvPr/>
        </p:nvSpPr>
        <p:spPr bwMode="auto">
          <a:xfrm>
            <a:off x="176213" y="76200"/>
            <a:ext cx="1450975"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Reflexión ]</a:t>
            </a:r>
            <a:endParaRPr lang="en-US">
              <a:solidFill>
                <a:srgbClr val="3333CC"/>
              </a:solidFill>
            </a:endParaRPr>
          </a:p>
        </p:txBody>
      </p:sp>
      <p:pic>
        <p:nvPicPr>
          <p:cNvPr id="38915" name="Picture 6" descr="Mirror"/>
          <p:cNvPicPr>
            <a:picLocks noChangeAspect="1" noChangeArrowheads="1"/>
          </p:cNvPicPr>
          <p:nvPr/>
        </p:nvPicPr>
        <p:blipFill>
          <a:blip r:embed="rId3"/>
          <a:srcRect/>
          <a:stretch>
            <a:fillRect/>
          </a:stretch>
        </p:blipFill>
        <p:spPr bwMode="auto">
          <a:xfrm>
            <a:off x="425450" y="1933575"/>
            <a:ext cx="3429000" cy="3521075"/>
          </a:xfrm>
          <a:prstGeom prst="rect">
            <a:avLst/>
          </a:prstGeom>
          <a:noFill/>
          <a:ln w="9525">
            <a:noFill/>
            <a:miter lim="800000"/>
            <a:headEnd/>
            <a:tailEnd/>
          </a:ln>
        </p:spPr>
      </p:pic>
      <p:pic>
        <p:nvPicPr>
          <p:cNvPr id="38916" name="Picture 8" descr="Imagen:Mirror image reversal.gif">
            <a:hlinkClick r:id="rId4"/>
          </p:cNvPr>
          <p:cNvPicPr>
            <a:picLocks noChangeAspect="1" noChangeArrowheads="1"/>
          </p:cNvPicPr>
          <p:nvPr/>
        </p:nvPicPr>
        <p:blipFill>
          <a:blip r:embed="rId5"/>
          <a:srcRect/>
          <a:stretch>
            <a:fillRect/>
          </a:stretch>
        </p:blipFill>
        <p:spPr bwMode="auto">
          <a:xfrm>
            <a:off x="4498975" y="949325"/>
            <a:ext cx="4286250" cy="5238750"/>
          </a:xfrm>
          <a:prstGeom prst="rect">
            <a:avLst/>
          </a:prstGeom>
          <a:noFill/>
          <a:ln w="9525">
            <a:noFill/>
            <a:miter lim="800000"/>
            <a:headEnd/>
            <a:tailEnd/>
          </a:ln>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Text Box 2"/>
          <p:cNvSpPr txBox="1">
            <a:spLocks noChangeArrowheads="1"/>
          </p:cNvSpPr>
          <p:nvPr/>
        </p:nvSpPr>
        <p:spPr bwMode="auto">
          <a:xfrm>
            <a:off x="176213" y="76200"/>
            <a:ext cx="3808412"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Percepción visual: Tonos de Gris ]</a:t>
            </a:r>
            <a:endParaRPr lang="en-US">
              <a:solidFill>
                <a:srgbClr val="3333CC"/>
              </a:solidFill>
            </a:endParaRPr>
          </a:p>
        </p:txBody>
      </p:sp>
      <p:pic>
        <p:nvPicPr>
          <p:cNvPr id="147459" name="Picture 4"/>
          <p:cNvPicPr>
            <a:picLocks noChangeAspect="1" noChangeArrowheads="1"/>
          </p:cNvPicPr>
          <p:nvPr/>
        </p:nvPicPr>
        <p:blipFill>
          <a:blip r:embed="rId3"/>
          <a:srcRect/>
          <a:stretch>
            <a:fillRect/>
          </a:stretch>
        </p:blipFill>
        <p:spPr bwMode="auto">
          <a:xfrm>
            <a:off x="1173163" y="841375"/>
            <a:ext cx="6902450" cy="3352800"/>
          </a:xfrm>
          <a:prstGeom prst="rect">
            <a:avLst/>
          </a:prstGeom>
          <a:noFill/>
          <a:ln w="9525">
            <a:noFill/>
            <a:miter lim="800000"/>
            <a:headEnd/>
            <a:tailEnd/>
          </a:ln>
        </p:spPr>
      </p:pic>
      <p:grpSp>
        <p:nvGrpSpPr>
          <p:cNvPr id="2" name="Group 5"/>
          <p:cNvGrpSpPr>
            <a:grpSpLocks/>
          </p:cNvGrpSpPr>
          <p:nvPr/>
        </p:nvGrpSpPr>
        <p:grpSpPr bwMode="auto">
          <a:xfrm>
            <a:off x="981075" y="4405313"/>
            <a:ext cx="7112000" cy="1935162"/>
            <a:chOff x="672" y="426"/>
            <a:chExt cx="4480" cy="3701"/>
          </a:xfrm>
        </p:grpSpPr>
        <p:sp>
          <p:nvSpPr>
            <p:cNvPr id="147461" name="Rectangle 6"/>
            <p:cNvSpPr>
              <a:spLocks noChangeArrowheads="1"/>
            </p:cNvSpPr>
            <p:nvPr/>
          </p:nvSpPr>
          <p:spPr bwMode="auto">
            <a:xfrm>
              <a:off x="804" y="426"/>
              <a:ext cx="4348" cy="3331"/>
            </a:xfrm>
            <a:prstGeom prst="rect">
              <a:avLst/>
            </a:prstGeom>
            <a:solidFill>
              <a:srgbClr val="FFFFFF"/>
            </a:solidFill>
            <a:ln w="9525">
              <a:noFill/>
              <a:miter lim="800000"/>
              <a:headEnd/>
              <a:tailEnd/>
            </a:ln>
          </p:spPr>
          <p:txBody>
            <a:bodyPr>
              <a:prstTxWarp prst="textNoShape">
                <a:avLst/>
              </a:prstTxWarp>
            </a:bodyPr>
            <a:lstStyle/>
            <a:p>
              <a:endParaRPr lang="es-ES_tradnl"/>
            </a:p>
          </p:txBody>
        </p:sp>
        <p:sp>
          <p:nvSpPr>
            <p:cNvPr id="147462" name="Rectangle 7"/>
            <p:cNvSpPr>
              <a:spLocks noChangeArrowheads="1"/>
            </p:cNvSpPr>
            <p:nvPr/>
          </p:nvSpPr>
          <p:spPr bwMode="auto">
            <a:xfrm>
              <a:off x="804" y="426"/>
              <a:ext cx="4348" cy="3331"/>
            </a:xfrm>
            <a:prstGeom prst="rect">
              <a:avLst/>
            </a:prstGeom>
            <a:noFill/>
            <a:ln w="0">
              <a:solidFill>
                <a:srgbClr val="FFFFFF"/>
              </a:solidFill>
              <a:miter lim="800000"/>
              <a:headEnd/>
              <a:tailEnd/>
            </a:ln>
          </p:spPr>
          <p:txBody>
            <a:bodyPr>
              <a:prstTxWarp prst="textNoShape">
                <a:avLst/>
              </a:prstTxWarp>
            </a:bodyPr>
            <a:lstStyle/>
            <a:p>
              <a:endParaRPr lang="es-ES_tradnl"/>
            </a:p>
          </p:txBody>
        </p:sp>
        <p:sp>
          <p:nvSpPr>
            <p:cNvPr id="147463" name="Line 8"/>
            <p:cNvSpPr>
              <a:spLocks noChangeShapeType="1"/>
            </p:cNvSpPr>
            <p:nvPr/>
          </p:nvSpPr>
          <p:spPr bwMode="auto">
            <a:xfrm>
              <a:off x="804" y="426"/>
              <a:ext cx="4348" cy="1"/>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7464" name="Freeform 9"/>
            <p:cNvSpPr>
              <a:spLocks/>
            </p:cNvSpPr>
            <p:nvPr/>
          </p:nvSpPr>
          <p:spPr bwMode="auto">
            <a:xfrm>
              <a:off x="804" y="426"/>
              <a:ext cx="4348" cy="3331"/>
            </a:xfrm>
            <a:custGeom>
              <a:avLst/>
              <a:gdLst>
                <a:gd name="T0" fmla="*/ 0 w 595"/>
                <a:gd name="T1" fmla="*/ 167315 h 470"/>
                <a:gd name="T2" fmla="*/ 232183 w 595"/>
                <a:gd name="T3" fmla="*/ 167315 h 470"/>
                <a:gd name="T4" fmla="*/ 232183 w 595"/>
                <a:gd name="T5" fmla="*/ 0 h 470"/>
                <a:gd name="T6" fmla="*/ 0 60000 65536"/>
                <a:gd name="T7" fmla="*/ 0 60000 65536"/>
                <a:gd name="T8" fmla="*/ 0 60000 65536"/>
                <a:gd name="T9" fmla="*/ 0 w 595"/>
                <a:gd name="T10" fmla="*/ 0 h 470"/>
                <a:gd name="T11" fmla="*/ 595 w 595"/>
                <a:gd name="T12" fmla="*/ 470 h 470"/>
              </a:gdLst>
              <a:ahLst/>
              <a:cxnLst>
                <a:cxn ang="T6">
                  <a:pos x="T0" y="T1"/>
                </a:cxn>
                <a:cxn ang="T7">
                  <a:pos x="T2" y="T3"/>
                </a:cxn>
                <a:cxn ang="T8">
                  <a:pos x="T4" y="T5"/>
                </a:cxn>
              </a:cxnLst>
              <a:rect l="T9" t="T10" r="T11" b="T12"/>
              <a:pathLst>
                <a:path w="595" h="470">
                  <a:moveTo>
                    <a:pt x="0" y="470"/>
                  </a:moveTo>
                  <a:lnTo>
                    <a:pt x="595" y="470"/>
                  </a:lnTo>
                  <a:lnTo>
                    <a:pt x="595" y="0"/>
                  </a:lnTo>
                </a:path>
              </a:pathLst>
            </a:custGeom>
            <a:noFill/>
            <a:ln w="0">
              <a:solidFill>
                <a:srgbClr val="000000"/>
              </a:solidFill>
              <a:round/>
              <a:headEnd/>
              <a:tailEnd/>
            </a:ln>
          </p:spPr>
          <p:txBody>
            <a:bodyPr>
              <a:prstTxWarp prst="textNoShape">
                <a:avLst/>
              </a:prstTxWarp>
            </a:bodyPr>
            <a:lstStyle/>
            <a:p>
              <a:endParaRPr lang="es-ES_tradnl"/>
            </a:p>
          </p:txBody>
        </p:sp>
        <p:sp>
          <p:nvSpPr>
            <p:cNvPr id="147465" name="Line 10"/>
            <p:cNvSpPr>
              <a:spLocks noChangeShapeType="1"/>
            </p:cNvSpPr>
            <p:nvPr/>
          </p:nvSpPr>
          <p:spPr bwMode="auto">
            <a:xfrm flipV="1">
              <a:off x="804" y="426"/>
              <a:ext cx="1" cy="3331"/>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7466" name="Line 11"/>
            <p:cNvSpPr>
              <a:spLocks noChangeShapeType="1"/>
            </p:cNvSpPr>
            <p:nvPr/>
          </p:nvSpPr>
          <p:spPr bwMode="auto">
            <a:xfrm>
              <a:off x="804" y="3757"/>
              <a:ext cx="4348" cy="1"/>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7467" name="Line 12"/>
            <p:cNvSpPr>
              <a:spLocks noChangeShapeType="1"/>
            </p:cNvSpPr>
            <p:nvPr/>
          </p:nvSpPr>
          <p:spPr bwMode="auto">
            <a:xfrm flipV="1">
              <a:off x="804" y="426"/>
              <a:ext cx="1" cy="3331"/>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7468" name="Line 13"/>
            <p:cNvSpPr>
              <a:spLocks noChangeShapeType="1"/>
            </p:cNvSpPr>
            <p:nvPr/>
          </p:nvSpPr>
          <p:spPr bwMode="auto">
            <a:xfrm flipV="1">
              <a:off x="804" y="3714"/>
              <a:ext cx="1" cy="43"/>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7469" name="Line 14"/>
            <p:cNvSpPr>
              <a:spLocks noChangeShapeType="1"/>
            </p:cNvSpPr>
            <p:nvPr/>
          </p:nvSpPr>
          <p:spPr bwMode="auto">
            <a:xfrm>
              <a:off x="804" y="426"/>
              <a:ext cx="1" cy="35"/>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7470" name="Rectangle 15"/>
            <p:cNvSpPr>
              <a:spLocks noChangeArrowheads="1"/>
            </p:cNvSpPr>
            <p:nvPr/>
          </p:nvSpPr>
          <p:spPr bwMode="auto">
            <a:xfrm>
              <a:off x="782" y="3778"/>
              <a:ext cx="53" cy="349"/>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s-ES" sz="1200">
                  <a:solidFill>
                    <a:srgbClr val="3333CC"/>
                  </a:solidFill>
                  <a:latin typeface="Helvetica" charset="0"/>
                </a:rPr>
                <a:t>0</a:t>
              </a:r>
              <a:endParaRPr lang="es-ES" sz="2400" u="sng">
                <a:solidFill>
                  <a:srgbClr val="3333CC"/>
                </a:solidFill>
                <a:latin typeface="Garamond" charset="0"/>
              </a:endParaRPr>
            </a:p>
          </p:txBody>
        </p:sp>
        <p:sp>
          <p:nvSpPr>
            <p:cNvPr id="147471" name="Line 16"/>
            <p:cNvSpPr>
              <a:spLocks noChangeShapeType="1"/>
            </p:cNvSpPr>
            <p:nvPr/>
          </p:nvSpPr>
          <p:spPr bwMode="auto">
            <a:xfrm flipV="1">
              <a:off x="1250" y="3714"/>
              <a:ext cx="1" cy="43"/>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7472" name="Line 17"/>
            <p:cNvSpPr>
              <a:spLocks noChangeShapeType="1"/>
            </p:cNvSpPr>
            <p:nvPr/>
          </p:nvSpPr>
          <p:spPr bwMode="auto">
            <a:xfrm>
              <a:off x="1250" y="426"/>
              <a:ext cx="1" cy="35"/>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7473" name="Rectangle 18"/>
            <p:cNvSpPr>
              <a:spLocks noChangeArrowheads="1"/>
            </p:cNvSpPr>
            <p:nvPr/>
          </p:nvSpPr>
          <p:spPr bwMode="auto">
            <a:xfrm>
              <a:off x="1199" y="3778"/>
              <a:ext cx="106" cy="349"/>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s-ES" sz="1200">
                  <a:solidFill>
                    <a:srgbClr val="3333CC"/>
                  </a:solidFill>
                  <a:latin typeface="Helvetica" charset="0"/>
                </a:rPr>
                <a:t>50</a:t>
              </a:r>
              <a:endParaRPr lang="es-ES" sz="2400" u="sng">
                <a:solidFill>
                  <a:srgbClr val="3333CC"/>
                </a:solidFill>
                <a:latin typeface="Garamond" charset="0"/>
              </a:endParaRPr>
            </a:p>
          </p:txBody>
        </p:sp>
        <p:sp>
          <p:nvSpPr>
            <p:cNvPr id="147474" name="Line 19"/>
            <p:cNvSpPr>
              <a:spLocks noChangeShapeType="1"/>
            </p:cNvSpPr>
            <p:nvPr/>
          </p:nvSpPr>
          <p:spPr bwMode="auto">
            <a:xfrm flipV="1">
              <a:off x="1703" y="3714"/>
              <a:ext cx="1" cy="43"/>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7475" name="Line 20"/>
            <p:cNvSpPr>
              <a:spLocks noChangeShapeType="1"/>
            </p:cNvSpPr>
            <p:nvPr/>
          </p:nvSpPr>
          <p:spPr bwMode="auto">
            <a:xfrm>
              <a:off x="1703" y="426"/>
              <a:ext cx="1" cy="35"/>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7476" name="Rectangle 21"/>
            <p:cNvSpPr>
              <a:spLocks noChangeArrowheads="1"/>
            </p:cNvSpPr>
            <p:nvPr/>
          </p:nvSpPr>
          <p:spPr bwMode="auto">
            <a:xfrm>
              <a:off x="1630" y="3778"/>
              <a:ext cx="159" cy="349"/>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s-ES" sz="1200">
                  <a:solidFill>
                    <a:srgbClr val="3333CC"/>
                  </a:solidFill>
                  <a:latin typeface="Helvetica" charset="0"/>
                </a:rPr>
                <a:t>100</a:t>
              </a:r>
              <a:endParaRPr lang="es-ES" sz="2400" u="sng">
                <a:solidFill>
                  <a:srgbClr val="3333CC"/>
                </a:solidFill>
                <a:latin typeface="Garamond" charset="0"/>
              </a:endParaRPr>
            </a:p>
          </p:txBody>
        </p:sp>
        <p:sp>
          <p:nvSpPr>
            <p:cNvPr id="147477" name="Line 22"/>
            <p:cNvSpPr>
              <a:spLocks noChangeShapeType="1"/>
            </p:cNvSpPr>
            <p:nvPr/>
          </p:nvSpPr>
          <p:spPr bwMode="auto">
            <a:xfrm flipV="1">
              <a:off x="2156" y="3714"/>
              <a:ext cx="1" cy="43"/>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7478" name="Line 23"/>
            <p:cNvSpPr>
              <a:spLocks noChangeShapeType="1"/>
            </p:cNvSpPr>
            <p:nvPr/>
          </p:nvSpPr>
          <p:spPr bwMode="auto">
            <a:xfrm>
              <a:off x="2156" y="426"/>
              <a:ext cx="1" cy="35"/>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7479" name="Rectangle 24"/>
            <p:cNvSpPr>
              <a:spLocks noChangeArrowheads="1"/>
            </p:cNvSpPr>
            <p:nvPr/>
          </p:nvSpPr>
          <p:spPr bwMode="auto">
            <a:xfrm>
              <a:off x="2083" y="3778"/>
              <a:ext cx="159" cy="349"/>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s-ES" sz="1200">
                  <a:solidFill>
                    <a:srgbClr val="3333CC"/>
                  </a:solidFill>
                  <a:latin typeface="Helvetica" charset="0"/>
                </a:rPr>
                <a:t>150</a:t>
              </a:r>
              <a:endParaRPr lang="es-ES" sz="2400" u="sng">
                <a:solidFill>
                  <a:srgbClr val="3333CC"/>
                </a:solidFill>
                <a:latin typeface="Garamond" charset="0"/>
              </a:endParaRPr>
            </a:p>
          </p:txBody>
        </p:sp>
        <p:sp>
          <p:nvSpPr>
            <p:cNvPr id="147480" name="Line 25"/>
            <p:cNvSpPr>
              <a:spLocks noChangeShapeType="1"/>
            </p:cNvSpPr>
            <p:nvPr/>
          </p:nvSpPr>
          <p:spPr bwMode="auto">
            <a:xfrm flipV="1">
              <a:off x="2609" y="3714"/>
              <a:ext cx="1" cy="43"/>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7481" name="Line 26"/>
            <p:cNvSpPr>
              <a:spLocks noChangeShapeType="1"/>
            </p:cNvSpPr>
            <p:nvPr/>
          </p:nvSpPr>
          <p:spPr bwMode="auto">
            <a:xfrm>
              <a:off x="2609" y="426"/>
              <a:ext cx="1" cy="35"/>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7482" name="Rectangle 27"/>
            <p:cNvSpPr>
              <a:spLocks noChangeArrowheads="1"/>
            </p:cNvSpPr>
            <p:nvPr/>
          </p:nvSpPr>
          <p:spPr bwMode="auto">
            <a:xfrm>
              <a:off x="2536" y="3778"/>
              <a:ext cx="159" cy="349"/>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s-ES" sz="1200">
                  <a:solidFill>
                    <a:srgbClr val="3333CC"/>
                  </a:solidFill>
                  <a:latin typeface="Helvetica" charset="0"/>
                </a:rPr>
                <a:t>200</a:t>
              </a:r>
              <a:endParaRPr lang="es-ES" sz="2400" u="sng">
                <a:solidFill>
                  <a:srgbClr val="3333CC"/>
                </a:solidFill>
                <a:latin typeface="Garamond" charset="0"/>
              </a:endParaRPr>
            </a:p>
          </p:txBody>
        </p:sp>
        <p:sp>
          <p:nvSpPr>
            <p:cNvPr id="147483" name="Line 28"/>
            <p:cNvSpPr>
              <a:spLocks noChangeShapeType="1"/>
            </p:cNvSpPr>
            <p:nvPr/>
          </p:nvSpPr>
          <p:spPr bwMode="auto">
            <a:xfrm flipV="1">
              <a:off x="3062" y="3714"/>
              <a:ext cx="1" cy="43"/>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7484" name="Line 29"/>
            <p:cNvSpPr>
              <a:spLocks noChangeShapeType="1"/>
            </p:cNvSpPr>
            <p:nvPr/>
          </p:nvSpPr>
          <p:spPr bwMode="auto">
            <a:xfrm>
              <a:off x="3062" y="426"/>
              <a:ext cx="1" cy="35"/>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7485" name="Rectangle 30"/>
            <p:cNvSpPr>
              <a:spLocks noChangeArrowheads="1"/>
            </p:cNvSpPr>
            <p:nvPr/>
          </p:nvSpPr>
          <p:spPr bwMode="auto">
            <a:xfrm>
              <a:off x="2989" y="3778"/>
              <a:ext cx="159" cy="349"/>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s-ES" sz="1200">
                  <a:solidFill>
                    <a:srgbClr val="3333CC"/>
                  </a:solidFill>
                  <a:latin typeface="Helvetica" charset="0"/>
                </a:rPr>
                <a:t>250</a:t>
              </a:r>
              <a:endParaRPr lang="es-ES" sz="2400" u="sng">
                <a:solidFill>
                  <a:srgbClr val="3333CC"/>
                </a:solidFill>
                <a:latin typeface="Garamond" charset="0"/>
              </a:endParaRPr>
            </a:p>
          </p:txBody>
        </p:sp>
        <p:sp>
          <p:nvSpPr>
            <p:cNvPr id="147486" name="Line 31"/>
            <p:cNvSpPr>
              <a:spLocks noChangeShapeType="1"/>
            </p:cNvSpPr>
            <p:nvPr/>
          </p:nvSpPr>
          <p:spPr bwMode="auto">
            <a:xfrm flipV="1">
              <a:off x="3515" y="3714"/>
              <a:ext cx="1" cy="43"/>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7487" name="Line 32"/>
            <p:cNvSpPr>
              <a:spLocks noChangeShapeType="1"/>
            </p:cNvSpPr>
            <p:nvPr/>
          </p:nvSpPr>
          <p:spPr bwMode="auto">
            <a:xfrm>
              <a:off x="3515" y="426"/>
              <a:ext cx="1" cy="35"/>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7488" name="Rectangle 33"/>
            <p:cNvSpPr>
              <a:spLocks noChangeArrowheads="1"/>
            </p:cNvSpPr>
            <p:nvPr/>
          </p:nvSpPr>
          <p:spPr bwMode="auto">
            <a:xfrm>
              <a:off x="3442" y="3778"/>
              <a:ext cx="159" cy="349"/>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s-ES" sz="1200">
                  <a:solidFill>
                    <a:srgbClr val="3333CC"/>
                  </a:solidFill>
                  <a:latin typeface="Helvetica" charset="0"/>
                </a:rPr>
                <a:t>300</a:t>
              </a:r>
              <a:endParaRPr lang="es-ES" sz="2400" u="sng">
                <a:solidFill>
                  <a:srgbClr val="3333CC"/>
                </a:solidFill>
                <a:latin typeface="Garamond" charset="0"/>
              </a:endParaRPr>
            </a:p>
          </p:txBody>
        </p:sp>
        <p:sp>
          <p:nvSpPr>
            <p:cNvPr id="147489" name="Line 34"/>
            <p:cNvSpPr>
              <a:spLocks noChangeShapeType="1"/>
            </p:cNvSpPr>
            <p:nvPr/>
          </p:nvSpPr>
          <p:spPr bwMode="auto">
            <a:xfrm flipV="1">
              <a:off x="3968" y="3714"/>
              <a:ext cx="1" cy="43"/>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7490" name="Line 35"/>
            <p:cNvSpPr>
              <a:spLocks noChangeShapeType="1"/>
            </p:cNvSpPr>
            <p:nvPr/>
          </p:nvSpPr>
          <p:spPr bwMode="auto">
            <a:xfrm>
              <a:off x="3968" y="426"/>
              <a:ext cx="1" cy="35"/>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7491" name="Rectangle 36"/>
            <p:cNvSpPr>
              <a:spLocks noChangeArrowheads="1"/>
            </p:cNvSpPr>
            <p:nvPr/>
          </p:nvSpPr>
          <p:spPr bwMode="auto">
            <a:xfrm>
              <a:off x="3895" y="3778"/>
              <a:ext cx="159" cy="349"/>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s-ES" sz="1200">
                  <a:solidFill>
                    <a:srgbClr val="3333CC"/>
                  </a:solidFill>
                  <a:latin typeface="Helvetica" charset="0"/>
                </a:rPr>
                <a:t>350</a:t>
              </a:r>
              <a:endParaRPr lang="es-ES" sz="2400" u="sng">
                <a:solidFill>
                  <a:srgbClr val="3333CC"/>
                </a:solidFill>
                <a:latin typeface="Garamond" charset="0"/>
              </a:endParaRPr>
            </a:p>
          </p:txBody>
        </p:sp>
        <p:sp>
          <p:nvSpPr>
            <p:cNvPr id="147492" name="Line 37"/>
            <p:cNvSpPr>
              <a:spLocks noChangeShapeType="1"/>
            </p:cNvSpPr>
            <p:nvPr/>
          </p:nvSpPr>
          <p:spPr bwMode="auto">
            <a:xfrm flipV="1">
              <a:off x="4422" y="3714"/>
              <a:ext cx="1" cy="43"/>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7493" name="Line 38"/>
            <p:cNvSpPr>
              <a:spLocks noChangeShapeType="1"/>
            </p:cNvSpPr>
            <p:nvPr/>
          </p:nvSpPr>
          <p:spPr bwMode="auto">
            <a:xfrm>
              <a:off x="4422" y="426"/>
              <a:ext cx="1" cy="35"/>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7494" name="Rectangle 39"/>
            <p:cNvSpPr>
              <a:spLocks noChangeArrowheads="1"/>
            </p:cNvSpPr>
            <p:nvPr/>
          </p:nvSpPr>
          <p:spPr bwMode="auto">
            <a:xfrm>
              <a:off x="4349" y="3778"/>
              <a:ext cx="159" cy="349"/>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s-ES" sz="1200">
                  <a:solidFill>
                    <a:srgbClr val="3333CC"/>
                  </a:solidFill>
                  <a:latin typeface="Helvetica" charset="0"/>
                </a:rPr>
                <a:t>400</a:t>
              </a:r>
              <a:endParaRPr lang="es-ES" sz="2400" u="sng">
                <a:solidFill>
                  <a:srgbClr val="3333CC"/>
                </a:solidFill>
                <a:latin typeface="Garamond" charset="0"/>
              </a:endParaRPr>
            </a:p>
          </p:txBody>
        </p:sp>
        <p:sp>
          <p:nvSpPr>
            <p:cNvPr id="147495" name="Line 40"/>
            <p:cNvSpPr>
              <a:spLocks noChangeShapeType="1"/>
            </p:cNvSpPr>
            <p:nvPr/>
          </p:nvSpPr>
          <p:spPr bwMode="auto">
            <a:xfrm flipV="1">
              <a:off x="4875" y="3714"/>
              <a:ext cx="1" cy="43"/>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7496" name="Line 41"/>
            <p:cNvSpPr>
              <a:spLocks noChangeShapeType="1"/>
            </p:cNvSpPr>
            <p:nvPr/>
          </p:nvSpPr>
          <p:spPr bwMode="auto">
            <a:xfrm>
              <a:off x="4875" y="426"/>
              <a:ext cx="1" cy="35"/>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7497" name="Rectangle 42"/>
            <p:cNvSpPr>
              <a:spLocks noChangeArrowheads="1"/>
            </p:cNvSpPr>
            <p:nvPr/>
          </p:nvSpPr>
          <p:spPr bwMode="auto">
            <a:xfrm>
              <a:off x="4802" y="3778"/>
              <a:ext cx="159" cy="349"/>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s-ES" sz="1200">
                  <a:solidFill>
                    <a:srgbClr val="3333CC"/>
                  </a:solidFill>
                  <a:latin typeface="Helvetica" charset="0"/>
                </a:rPr>
                <a:t>450</a:t>
              </a:r>
              <a:endParaRPr lang="es-ES" sz="2400" u="sng">
                <a:solidFill>
                  <a:srgbClr val="3333CC"/>
                </a:solidFill>
                <a:latin typeface="Garamond" charset="0"/>
              </a:endParaRPr>
            </a:p>
          </p:txBody>
        </p:sp>
        <p:sp>
          <p:nvSpPr>
            <p:cNvPr id="147498" name="Line 43"/>
            <p:cNvSpPr>
              <a:spLocks noChangeShapeType="1"/>
            </p:cNvSpPr>
            <p:nvPr/>
          </p:nvSpPr>
          <p:spPr bwMode="auto">
            <a:xfrm>
              <a:off x="804" y="3757"/>
              <a:ext cx="36" cy="1"/>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7499" name="Line 44"/>
            <p:cNvSpPr>
              <a:spLocks noChangeShapeType="1"/>
            </p:cNvSpPr>
            <p:nvPr/>
          </p:nvSpPr>
          <p:spPr bwMode="auto">
            <a:xfrm flipH="1">
              <a:off x="5109" y="3757"/>
              <a:ext cx="43" cy="1"/>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7500" name="Rectangle 45"/>
            <p:cNvSpPr>
              <a:spLocks noChangeArrowheads="1"/>
            </p:cNvSpPr>
            <p:nvPr/>
          </p:nvSpPr>
          <p:spPr bwMode="auto">
            <a:xfrm>
              <a:off x="723" y="3699"/>
              <a:ext cx="53" cy="349"/>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s-ES" sz="1200">
                  <a:solidFill>
                    <a:srgbClr val="3333CC"/>
                  </a:solidFill>
                  <a:latin typeface="Helvetica" charset="0"/>
                </a:rPr>
                <a:t>0</a:t>
              </a:r>
              <a:endParaRPr lang="es-ES" sz="2400" u="sng">
                <a:solidFill>
                  <a:srgbClr val="3333CC"/>
                </a:solidFill>
                <a:latin typeface="Garamond" charset="0"/>
              </a:endParaRPr>
            </a:p>
          </p:txBody>
        </p:sp>
        <p:sp>
          <p:nvSpPr>
            <p:cNvPr id="147501" name="Line 46"/>
            <p:cNvSpPr>
              <a:spLocks noChangeShapeType="1"/>
            </p:cNvSpPr>
            <p:nvPr/>
          </p:nvSpPr>
          <p:spPr bwMode="auto">
            <a:xfrm>
              <a:off x="804" y="3239"/>
              <a:ext cx="36" cy="1"/>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7502" name="Line 47"/>
            <p:cNvSpPr>
              <a:spLocks noChangeShapeType="1"/>
            </p:cNvSpPr>
            <p:nvPr/>
          </p:nvSpPr>
          <p:spPr bwMode="auto">
            <a:xfrm flipH="1">
              <a:off x="5109" y="3239"/>
              <a:ext cx="43" cy="1"/>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7503" name="Rectangle 48"/>
            <p:cNvSpPr>
              <a:spLocks noChangeArrowheads="1"/>
            </p:cNvSpPr>
            <p:nvPr/>
          </p:nvSpPr>
          <p:spPr bwMode="auto">
            <a:xfrm>
              <a:off x="723" y="3183"/>
              <a:ext cx="53" cy="349"/>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s-ES" sz="1200">
                  <a:solidFill>
                    <a:srgbClr val="3333CC"/>
                  </a:solidFill>
                  <a:latin typeface="Helvetica" charset="0"/>
                </a:rPr>
                <a:t>2</a:t>
              </a:r>
              <a:endParaRPr lang="es-ES" sz="2400" u="sng">
                <a:solidFill>
                  <a:srgbClr val="3333CC"/>
                </a:solidFill>
                <a:latin typeface="Garamond" charset="0"/>
              </a:endParaRPr>
            </a:p>
          </p:txBody>
        </p:sp>
        <p:sp>
          <p:nvSpPr>
            <p:cNvPr id="147504" name="Line 49"/>
            <p:cNvSpPr>
              <a:spLocks noChangeShapeType="1"/>
            </p:cNvSpPr>
            <p:nvPr/>
          </p:nvSpPr>
          <p:spPr bwMode="auto">
            <a:xfrm>
              <a:off x="804" y="2729"/>
              <a:ext cx="36" cy="1"/>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7505" name="Line 50"/>
            <p:cNvSpPr>
              <a:spLocks noChangeShapeType="1"/>
            </p:cNvSpPr>
            <p:nvPr/>
          </p:nvSpPr>
          <p:spPr bwMode="auto">
            <a:xfrm flipH="1">
              <a:off x="5109" y="2729"/>
              <a:ext cx="43" cy="1"/>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7506" name="Rectangle 51"/>
            <p:cNvSpPr>
              <a:spLocks noChangeArrowheads="1"/>
            </p:cNvSpPr>
            <p:nvPr/>
          </p:nvSpPr>
          <p:spPr bwMode="auto">
            <a:xfrm>
              <a:off x="723" y="2673"/>
              <a:ext cx="53" cy="349"/>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s-ES" sz="1200">
                  <a:solidFill>
                    <a:srgbClr val="3333CC"/>
                  </a:solidFill>
                  <a:latin typeface="Helvetica" charset="0"/>
                </a:rPr>
                <a:t>4</a:t>
              </a:r>
              <a:endParaRPr lang="es-ES" sz="2400" u="sng">
                <a:solidFill>
                  <a:srgbClr val="3333CC"/>
                </a:solidFill>
                <a:latin typeface="Garamond" charset="0"/>
              </a:endParaRPr>
            </a:p>
          </p:txBody>
        </p:sp>
        <p:sp>
          <p:nvSpPr>
            <p:cNvPr id="147507" name="Line 52"/>
            <p:cNvSpPr>
              <a:spLocks noChangeShapeType="1"/>
            </p:cNvSpPr>
            <p:nvPr/>
          </p:nvSpPr>
          <p:spPr bwMode="auto">
            <a:xfrm>
              <a:off x="804" y="2219"/>
              <a:ext cx="36" cy="1"/>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7508" name="Line 53"/>
            <p:cNvSpPr>
              <a:spLocks noChangeShapeType="1"/>
            </p:cNvSpPr>
            <p:nvPr/>
          </p:nvSpPr>
          <p:spPr bwMode="auto">
            <a:xfrm flipH="1">
              <a:off x="5109" y="2219"/>
              <a:ext cx="43" cy="1"/>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7509" name="Rectangle 54"/>
            <p:cNvSpPr>
              <a:spLocks noChangeArrowheads="1"/>
            </p:cNvSpPr>
            <p:nvPr/>
          </p:nvSpPr>
          <p:spPr bwMode="auto">
            <a:xfrm>
              <a:off x="723" y="2163"/>
              <a:ext cx="53" cy="349"/>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s-ES" sz="1200">
                  <a:solidFill>
                    <a:srgbClr val="3333CC"/>
                  </a:solidFill>
                  <a:latin typeface="Helvetica" charset="0"/>
                </a:rPr>
                <a:t>6</a:t>
              </a:r>
              <a:endParaRPr lang="es-ES" sz="2400" u="sng">
                <a:solidFill>
                  <a:srgbClr val="3333CC"/>
                </a:solidFill>
                <a:latin typeface="Garamond" charset="0"/>
              </a:endParaRPr>
            </a:p>
          </p:txBody>
        </p:sp>
        <p:sp>
          <p:nvSpPr>
            <p:cNvPr id="147510" name="Line 55"/>
            <p:cNvSpPr>
              <a:spLocks noChangeShapeType="1"/>
            </p:cNvSpPr>
            <p:nvPr/>
          </p:nvSpPr>
          <p:spPr bwMode="auto">
            <a:xfrm>
              <a:off x="804" y="1701"/>
              <a:ext cx="36" cy="1"/>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7511" name="Line 56"/>
            <p:cNvSpPr>
              <a:spLocks noChangeShapeType="1"/>
            </p:cNvSpPr>
            <p:nvPr/>
          </p:nvSpPr>
          <p:spPr bwMode="auto">
            <a:xfrm flipH="1">
              <a:off x="5109" y="1701"/>
              <a:ext cx="43" cy="1"/>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7512" name="Rectangle 57"/>
            <p:cNvSpPr>
              <a:spLocks noChangeArrowheads="1"/>
            </p:cNvSpPr>
            <p:nvPr/>
          </p:nvSpPr>
          <p:spPr bwMode="auto">
            <a:xfrm>
              <a:off x="723" y="1643"/>
              <a:ext cx="53" cy="350"/>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s-ES" sz="1200">
                  <a:solidFill>
                    <a:srgbClr val="3333CC"/>
                  </a:solidFill>
                  <a:latin typeface="Helvetica" charset="0"/>
                </a:rPr>
                <a:t>8</a:t>
              </a:r>
              <a:endParaRPr lang="es-ES" sz="2400" u="sng">
                <a:solidFill>
                  <a:srgbClr val="3333CC"/>
                </a:solidFill>
                <a:latin typeface="Garamond" charset="0"/>
              </a:endParaRPr>
            </a:p>
          </p:txBody>
        </p:sp>
        <p:sp>
          <p:nvSpPr>
            <p:cNvPr id="147513" name="Line 58"/>
            <p:cNvSpPr>
              <a:spLocks noChangeShapeType="1"/>
            </p:cNvSpPr>
            <p:nvPr/>
          </p:nvSpPr>
          <p:spPr bwMode="auto">
            <a:xfrm>
              <a:off x="804" y="1191"/>
              <a:ext cx="36" cy="1"/>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7514" name="Line 59"/>
            <p:cNvSpPr>
              <a:spLocks noChangeShapeType="1"/>
            </p:cNvSpPr>
            <p:nvPr/>
          </p:nvSpPr>
          <p:spPr bwMode="auto">
            <a:xfrm flipH="1">
              <a:off x="5109" y="1191"/>
              <a:ext cx="43" cy="1"/>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7515" name="Rectangle 60"/>
            <p:cNvSpPr>
              <a:spLocks noChangeArrowheads="1"/>
            </p:cNvSpPr>
            <p:nvPr/>
          </p:nvSpPr>
          <p:spPr bwMode="auto">
            <a:xfrm>
              <a:off x="672" y="1133"/>
              <a:ext cx="106" cy="349"/>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s-ES" sz="1200">
                  <a:solidFill>
                    <a:srgbClr val="3333CC"/>
                  </a:solidFill>
                  <a:latin typeface="Helvetica" charset="0"/>
                </a:rPr>
                <a:t>10</a:t>
              </a:r>
              <a:endParaRPr lang="es-ES" sz="2400" u="sng">
                <a:solidFill>
                  <a:srgbClr val="3333CC"/>
                </a:solidFill>
                <a:latin typeface="Garamond" charset="0"/>
              </a:endParaRPr>
            </a:p>
          </p:txBody>
        </p:sp>
        <p:sp>
          <p:nvSpPr>
            <p:cNvPr id="147516" name="Line 61"/>
            <p:cNvSpPr>
              <a:spLocks noChangeShapeType="1"/>
            </p:cNvSpPr>
            <p:nvPr/>
          </p:nvSpPr>
          <p:spPr bwMode="auto">
            <a:xfrm>
              <a:off x="804" y="681"/>
              <a:ext cx="36" cy="1"/>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7517" name="Line 62"/>
            <p:cNvSpPr>
              <a:spLocks noChangeShapeType="1"/>
            </p:cNvSpPr>
            <p:nvPr/>
          </p:nvSpPr>
          <p:spPr bwMode="auto">
            <a:xfrm flipH="1">
              <a:off x="5109" y="681"/>
              <a:ext cx="43" cy="1"/>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7518" name="Rectangle 63"/>
            <p:cNvSpPr>
              <a:spLocks noChangeArrowheads="1"/>
            </p:cNvSpPr>
            <p:nvPr/>
          </p:nvSpPr>
          <p:spPr bwMode="auto">
            <a:xfrm>
              <a:off x="672" y="623"/>
              <a:ext cx="106" cy="349"/>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s-ES" sz="1200">
                  <a:solidFill>
                    <a:srgbClr val="3333CC"/>
                  </a:solidFill>
                  <a:latin typeface="Helvetica" charset="0"/>
                </a:rPr>
                <a:t>12</a:t>
              </a:r>
              <a:endParaRPr lang="es-ES" sz="2400" u="sng">
                <a:solidFill>
                  <a:srgbClr val="3333CC"/>
                </a:solidFill>
                <a:latin typeface="Garamond" charset="0"/>
              </a:endParaRPr>
            </a:p>
          </p:txBody>
        </p:sp>
        <p:sp>
          <p:nvSpPr>
            <p:cNvPr id="147519" name="Line 64"/>
            <p:cNvSpPr>
              <a:spLocks noChangeShapeType="1"/>
            </p:cNvSpPr>
            <p:nvPr/>
          </p:nvSpPr>
          <p:spPr bwMode="auto">
            <a:xfrm>
              <a:off x="804" y="426"/>
              <a:ext cx="4348" cy="1"/>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7520" name="Freeform 65"/>
            <p:cNvSpPr>
              <a:spLocks/>
            </p:cNvSpPr>
            <p:nvPr/>
          </p:nvSpPr>
          <p:spPr bwMode="auto">
            <a:xfrm>
              <a:off x="804" y="426"/>
              <a:ext cx="4348" cy="3331"/>
            </a:xfrm>
            <a:custGeom>
              <a:avLst/>
              <a:gdLst>
                <a:gd name="T0" fmla="*/ 0 w 595"/>
                <a:gd name="T1" fmla="*/ 167315 h 470"/>
                <a:gd name="T2" fmla="*/ 232183 w 595"/>
                <a:gd name="T3" fmla="*/ 167315 h 470"/>
                <a:gd name="T4" fmla="*/ 232183 w 595"/>
                <a:gd name="T5" fmla="*/ 0 h 470"/>
                <a:gd name="T6" fmla="*/ 0 60000 65536"/>
                <a:gd name="T7" fmla="*/ 0 60000 65536"/>
                <a:gd name="T8" fmla="*/ 0 60000 65536"/>
                <a:gd name="T9" fmla="*/ 0 w 595"/>
                <a:gd name="T10" fmla="*/ 0 h 470"/>
                <a:gd name="T11" fmla="*/ 595 w 595"/>
                <a:gd name="T12" fmla="*/ 470 h 470"/>
              </a:gdLst>
              <a:ahLst/>
              <a:cxnLst>
                <a:cxn ang="T6">
                  <a:pos x="T0" y="T1"/>
                </a:cxn>
                <a:cxn ang="T7">
                  <a:pos x="T2" y="T3"/>
                </a:cxn>
                <a:cxn ang="T8">
                  <a:pos x="T4" y="T5"/>
                </a:cxn>
              </a:cxnLst>
              <a:rect l="T9" t="T10" r="T11" b="T12"/>
              <a:pathLst>
                <a:path w="595" h="470">
                  <a:moveTo>
                    <a:pt x="0" y="470"/>
                  </a:moveTo>
                  <a:lnTo>
                    <a:pt x="595" y="470"/>
                  </a:lnTo>
                  <a:lnTo>
                    <a:pt x="595" y="0"/>
                  </a:lnTo>
                </a:path>
              </a:pathLst>
            </a:custGeom>
            <a:noFill/>
            <a:ln w="0">
              <a:solidFill>
                <a:srgbClr val="000000"/>
              </a:solidFill>
              <a:round/>
              <a:headEnd/>
              <a:tailEnd/>
            </a:ln>
          </p:spPr>
          <p:txBody>
            <a:bodyPr>
              <a:prstTxWarp prst="textNoShape">
                <a:avLst/>
              </a:prstTxWarp>
            </a:bodyPr>
            <a:lstStyle/>
            <a:p>
              <a:endParaRPr lang="es-ES_tradnl"/>
            </a:p>
          </p:txBody>
        </p:sp>
        <p:sp>
          <p:nvSpPr>
            <p:cNvPr id="147521" name="Line 66"/>
            <p:cNvSpPr>
              <a:spLocks noChangeShapeType="1"/>
            </p:cNvSpPr>
            <p:nvPr/>
          </p:nvSpPr>
          <p:spPr bwMode="auto">
            <a:xfrm flipV="1">
              <a:off x="804" y="426"/>
              <a:ext cx="1" cy="3331"/>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7522" name="Freeform 67"/>
            <p:cNvSpPr>
              <a:spLocks/>
            </p:cNvSpPr>
            <p:nvPr/>
          </p:nvSpPr>
          <p:spPr bwMode="auto">
            <a:xfrm>
              <a:off x="811" y="2729"/>
              <a:ext cx="1148" cy="765"/>
            </a:xfrm>
            <a:custGeom>
              <a:avLst/>
              <a:gdLst>
                <a:gd name="T0" fmla="*/ 15 w 1148"/>
                <a:gd name="T1" fmla="*/ 765 h 765"/>
                <a:gd name="T2" fmla="*/ 44 w 1148"/>
                <a:gd name="T3" fmla="*/ 765 h 765"/>
                <a:gd name="T4" fmla="*/ 73 w 1148"/>
                <a:gd name="T5" fmla="*/ 765 h 765"/>
                <a:gd name="T6" fmla="*/ 95 w 1148"/>
                <a:gd name="T7" fmla="*/ 765 h 765"/>
                <a:gd name="T8" fmla="*/ 124 w 1148"/>
                <a:gd name="T9" fmla="*/ 765 h 765"/>
                <a:gd name="T10" fmla="*/ 154 w 1148"/>
                <a:gd name="T11" fmla="*/ 765 h 765"/>
                <a:gd name="T12" fmla="*/ 183 w 1148"/>
                <a:gd name="T13" fmla="*/ 765 h 765"/>
                <a:gd name="T14" fmla="*/ 205 w 1148"/>
                <a:gd name="T15" fmla="*/ 765 h 765"/>
                <a:gd name="T16" fmla="*/ 234 w 1148"/>
                <a:gd name="T17" fmla="*/ 765 h 765"/>
                <a:gd name="T18" fmla="*/ 263 w 1148"/>
                <a:gd name="T19" fmla="*/ 765 h 765"/>
                <a:gd name="T20" fmla="*/ 285 w 1148"/>
                <a:gd name="T21" fmla="*/ 765 h 765"/>
                <a:gd name="T22" fmla="*/ 314 w 1148"/>
                <a:gd name="T23" fmla="*/ 765 h 765"/>
                <a:gd name="T24" fmla="*/ 344 w 1148"/>
                <a:gd name="T25" fmla="*/ 765 h 765"/>
                <a:gd name="T26" fmla="*/ 373 w 1148"/>
                <a:gd name="T27" fmla="*/ 510 h 765"/>
                <a:gd name="T28" fmla="*/ 395 w 1148"/>
                <a:gd name="T29" fmla="*/ 510 h 765"/>
                <a:gd name="T30" fmla="*/ 424 w 1148"/>
                <a:gd name="T31" fmla="*/ 510 h 765"/>
                <a:gd name="T32" fmla="*/ 453 w 1148"/>
                <a:gd name="T33" fmla="*/ 510 h 765"/>
                <a:gd name="T34" fmla="*/ 475 w 1148"/>
                <a:gd name="T35" fmla="*/ 510 h 765"/>
                <a:gd name="T36" fmla="*/ 504 w 1148"/>
                <a:gd name="T37" fmla="*/ 510 h 765"/>
                <a:gd name="T38" fmla="*/ 534 w 1148"/>
                <a:gd name="T39" fmla="*/ 510 h 765"/>
                <a:gd name="T40" fmla="*/ 563 w 1148"/>
                <a:gd name="T41" fmla="*/ 510 h 765"/>
                <a:gd name="T42" fmla="*/ 585 w 1148"/>
                <a:gd name="T43" fmla="*/ 510 h 765"/>
                <a:gd name="T44" fmla="*/ 614 w 1148"/>
                <a:gd name="T45" fmla="*/ 510 h 765"/>
                <a:gd name="T46" fmla="*/ 643 w 1148"/>
                <a:gd name="T47" fmla="*/ 510 h 765"/>
                <a:gd name="T48" fmla="*/ 665 w 1148"/>
                <a:gd name="T49" fmla="*/ 510 h 765"/>
                <a:gd name="T50" fmla="*/ 694 w 1148"/>
                <a:gd name="T51" fmla="*/ 510 h 765"/>
                <a:gd name="T52" fmla="*/ 724 w 1148"/>
                <a:gd name="T53" fmla="*/ 255 h 765"/>
                <a:gd name="T54" fmla="*/ 753 w 1148"/>
                <a:gd name="T55" fmla="*/ 255 h 765"/>
                <a:gd name="T56" fmla="*/ 775 w 1148"/>
                <a:gd name="T57" fmla="*/ 255 h 765"/>
                <a:gd name="T58" fmla="*/ 804 w 1148"/>
                <a:gd name="T59" fmla="*/ 255 h 765"/>
                <a:gd name="T60" fmla="*/ 833 w 1148"/>
                <a:gd name="T61" fmla="*/ 255 h 765"/>
                <a:gd name="T62" fmla="*/ 863 w 1148"/>
                <a:gd name="T63" fmla="*/ 255 h 765"/>
                <a:gd name="T64" fmla="*/ 885 w 1148"/>
                <a:gd name="T65" fmla="*/ 255 h 765"/>
                <a:gd name="T66" fmla="*/ 914 w 1148"/>
                <a:gd name="T67" fmla="*/ 255 h 765"/>
                <a:gd name="T68" fmla="*/ 943 w 1148"/>
                <a:gd name="T69" fmla="*/ 255 h 765"/>
                <a:gd name="T70" fmla="*/ 965 w 1148"/>
                <a:gd name="T71" fmla="*/ 255 h 765"/>
                <a:gd name="T72" fmla="*/ 994 w 1148"/>
                <a:gd name="T73" fmla="*/ 255 h 765"/>
                <a:gd name="T74" fmla="*/ 1023 w 1148"/>
                <a:gd name="T75" fmla="*/ 255 h 765"/>
                <a:gd name="T76" fmla="*/ 1053 w 1148"/>
                <a:gd name="T77" fmla="*/ 255 h 765"/>
                <a:gd name="T78" fmla="*/ 1075 w 1148"/>
                <a:gd name="T79" fmla="*/ 255 h 765"/>
                <a:gd name="T80" fmla="*/ 1104 w 1148"/>
                <a:gd name="T81" fmla="*/ 0 h 765"/>
                <a:gd name="T82" fmla="*/ 1133 w 1148"/>
                <a:gd name="T83" fmla="*/ 0 h 765"/>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1148"/>
                <a:gd name="T127" fmla="*/ 0 h 765"/>
                <a:gd name="T128" fmla="*/ 1148 w 1148"/>
                <a:gd name="T129" fmla="*/ 765 h 765"/>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1148" h="765">
                  <a:moveTo>
                    <a:pt x="0" y="765"/>
                  </a:moveTo>
                  <a:lnTo>
                    <a:pt x="7" y="765"/>
                  </a:lnTo>
                  <a:lnTo>
                    <a:pt x="15" y="765"/>
                  </a:lnTo>
                  <a:lnTo>
                    <a:pt x="22" y="765"/>
                  </a:lnTo>
                  <a:lnTo>
                    <a:pt x="37" y="765"/>
                  </a:lnTo>
                  <a:lnTo>
                    <a:pt x="44" y="765"/>
                  </a:lnTo>
                  <a:lnTo>
                    <a:pt x="51" y="765"/>
                  </a:lnTo>
                  <a:lnTo>
                    <a:pt x="59" y="765"/>
                  </a:lnTo>
                  <a:lnTo>
                    <a:pt x="73" y="765"/>
                  </a:lnTo>
                  <a:lnTo>
                    <a:pt x="81" y="765"/>
                  </a:lnTo>
                  <a:lnTo>
                    <a:pt x="88" y="765"/>
                  </a:lnTo>
                  <a:lnTo>
                    <a:pt x="95" y="765"/>
                  </a:lnTo>
                  <a:lnTo>
                    <a:pt x="110" y="765"/>
                  </a:lnTo>
                  <a:lnTo>
                    <a:pt x="117" y="765"/>
                  </a:lnTo>
                  <a:lnTo>
                    <a:pt x="124" y="765"/>
                  </a:lnTo>
                  <a:lnTo>
                    <a:pt x="132" y="765"/>
                  </a:lnTo>
                  <a:lnTo>
                    <a:pt x="146" y="765"/>
                  </a:lnTo>
                  <a:lnTo>
                    <a:pt x="154" y="765"/>
                  </a:lnTo>
                  <a:lnTo>
                    <a:pt x="161" y="765"/>
                  </a:lnTo>
                  <a:lnTo>
                    <a:pt x="168" y="765"/>
                  </a:lnTo>
                  <a:lnTo>
                    <a:pt x="183" y="765"/>
                  </a:lnTo>
                  <a:lnTo>
                    <a:pt x="190" y="765"/>
                  </a:lnTo>
                  <a:lnTo>
                    <a:pt x="198" y="765"/>
                  </a:lnTo>
                  <a:lnTo>
                    <a:pt x="205" y="765"/>
                  </a:lnTo>
                  <a:lnTo>
                    <a:pt x="212" y="765"/>
                  </a:lnTo>
                  <a:lnTo>
                    <a:pt x="227" y="765"/>
                  </a:lnTo>
                  <a:lnTo>
                    <a:pt x="234" y="765"/>
                  </a:lnTo>
                  <a:lnTo>
                    <a:pt x="241" y="765"/>
                  </a:lnTo>
                  <a:lnTo>
                    <a:pt x="249" y="765"/>
                  </a:lnTo>
                  <a:lnTo>
                    <a:pt x="263" y="765"/>
                  </a:lnTo>
                  <a:lnTo>
                    <a:pt x="271" y="765"/>
                  </a:lnTo>
                  <a:lnTo>
                    <a:pt x="278" y="765"/>
                  </a:lnTo>
                  <a:lnTo>
                    <a:pt x="285" y="765"/>
                  </a:lnTo>
                  <a:lnTo>
                    <a:pt x="300" y="765"/>
                  </a:lnTo>
                  <a:lnTo>
                    <a:pt x="307" y="765"/>
                  </a:lnTo>
                  <a:lnTo>
                    <a:pt x="314" y="765"/>
                  </a:lnTo>
                  <a:lnTo>
                    <a:pt x="322" y="765"/>
                  </a:lnTo>
                  <a:lnTo>
                    <a:pt x="336" y="765"/>
                  </a:lnTo>
                  <a:lnTo>
                    <a:pt x="344" y="765"/>
                  </a:lnTo>
                  <a:lnTo>
                    <a:pt x="351" y="765"/>
                  </a:lnTo>
                  <a:lnTo>
                    <a:pt x="358" y="510"/>
                  </a:lnTo>
                  <a:lnTo>
                    <a:pt x="373" y="510"/>
                  </a:lnTo>
                  <a:lnTo>
                    <a:pt x="380" y="510"/>
                  </a:lnTo>
                  <a:lnTo>
                    <a:pt x="388" y="510"/>
                  </a:lnTo>
                  <a:lnTo>
                    <a:pt x="395" y="510"/>
                  </a:lnTo>
                  <a:lnTo>
                    <a:pt x="409" y="510"/>
                  </a:lnTo>
                  <a:lnTo>
                    <a:pt x="417" y="510"/>
                  </a:lnTo>
                  <a:lnTo>
                    <a:pt x="424" y="510"/>
                  </a:lnTo>
                  <a:lnTo>
                    <a:pt x="431" y="510"/>
                  </a:lnTo>
                  <a:lnTo>
                    <a:pt x="439" y="510"/>
                  </a:lnTo>
                  <a:lnTo>
                    <a:pt x="453" y="510"/>
                  </a:lnTo>
                  <a:lnTo>
                    <a:pt x="461" y="510"/>
                  </a:lnTo>
                  <a:lnTo>
                    <a:pt x="468" y="510"/>
                  </a:lnTo>
                  <a:lnTo>
                    <a:pt x="475" y="510"/>
                  </a:lnTo>
                  <a:lnTo>
                    <a:pt x="490" y="510"/>
                  </a:lnTo>
                  <a:lnTo>
                    <a:pt x="497" y="510"/>
                  </a:lnTo>
                  <a:lnTo>
                    <a:pt x="504" y="510"/>
                  </a:lnTo>
                  <a:lnTo>
                    <a:pt x="512" y="510"/>
                  </a:lnTo>
                  <a:lnTo>
                    <a:pt x="526" y="510"/>
                  </a:lnTo>
                  <a:lnTo>
                    <a:pt x="534" y="510"/>
                  </a:lnTo>
                  <a:lnTo>
                    <a:pt x="541" y="510"/>
                  </a:lnTo>
                  <a:lnTo>
                    <a:pt x="548" y="510"/>
                  </a:lnTo>
                  <a:lnTo>
                    <a:pt x="563" y="510"/>
                  </a:lnTo>
                  <a:lnTo>
                    <a:pt x="570" y="510"/>
                  </a:lnTo>
                  <a:lnTo>
                    <a:pt x="578" y="510"/>
                  </a:lnTo>
                  <a:lnTo>
                    <a:pt x="585" y="510"/>
                  </a:lnTo>
                  <a:lnTo>
                    <a:pt x="599" y="510"/>
                  </a:lnTo>
                  <a:lnTo>
                    <a:pt x="607" y="510"/>
                  </a:lnTo>
                  <a:lnTo>
                    <a:pt x="614" y="510"/>
                  </a:lnTo>
                  <a:lnTo>
                    <a:pt x="621" y="510"/>
                  </a:lnTo>
                  <a:lnTo>
                    <a:pt x="636" y="510"/>
                  </a:lnTo>
                  <a:lnTo>
                    <a:pt x="643" y="510"/>
                  </a:lnTo>
                  <a:lnTo>
                    <a:pt x="651" y="510"/>
                  </a:lnTo>
                  <a:lnTo>
                    <a:pt x="658" y="510"/>
                  </a:lnTo>
                  <a:lnTo>
                    <a:pt x="665" y="510"/>
                  </a:lnTo>
                  <a:lnTo>
                    <a:pt x="680" y="510"/>
                  </a:lnTo>
                  <a:lnTo>
                    <a:pt x="687" y="510"/>
                  </a:lnTo>
                  <a:lnTo>
                    <a:pt x="694" y="510"/>
                  </a:lnTo>
                  <a:lnTo>
                    <a:pt x="702" y="510"/>
                  </a:lnTo>
                  <a:lnTo>
                    <a:pt x="716" y="510"/>
                  </a:lnTo>
                  <a:lnTo>
                    <a:pt x="724" y="255"/>
                  </a:lnTo>
                  <a:lnTo>
                    <a:pt x="731" y="255"/>
                  </a:lnTo>
                  <a:lnTo>
                    <a:pt x="738" y="255"/>
                  </a:lnTo>
                  <a:lnTo>
                    <a:pt x="753" y="255"/>
                  </a:lnTo>
                  <a:lnTo>
                    <a:pt x="760" y="255"/>
                  </a:lnTo>
                  <a:lnTo>
                    <a:pt x="768" y="255"/>
                  </a:lnTo>
                  <a:lnTo>
                    <a:pt x="775" y="255"/>
                  </a:lnTo>
                  <a:lnTo>
                    <a:pt x="789" y="255"/>
                  </a:lnTo>
                  <a:lnTo>
                    <a:pt x="797" y="255"/>
                  </a:lnTo>
                  <a:lnTo>
                    <a:pt x="804" y="255"/>
                  </a:lnTo>
                  <a:lnTo>
                    <a:pt x="811" y="255"/>
                  </a:lnTo>
                  <a:lnTo>
                    <a:pt x="826" y="255"/>
                  </a:lnTo>
                  <a:lnTo>
                    <a:pt x="833" y="255"/>
                  </a:lnTo>
                  <a:lnTo>
                    <a:pt x="841" y="255"/>
                  </a:lnTo>
                  <a:lnTo>
                    <a:pt x="848" y="255"/>
                  </a:lnTo>
                  <a:lnTo>
                    <a:pt x="863" y="255"/>
                  </a:lnTo>
                  <a:lnTo>
                    <a:pt x="870" y="255"/>
                  </a:lnTo>
                  <a:lnTo>
                    <a:pt x="877" y="255"/>
                  </a:lnTo>
                  <a:lnTo>
                    <a:pt x="885" y="255"/>
                  </a:lnTo>
                  <a:lnTo>
                    <a:pt x="892" y="255"/>
                  </a:lnTo>
                  <a:lnTo>
                    <a:pt x="906" y="255"/>
                  </a:lnTo>
                  <a:lnTo>
                    <a:pt x="914" y="255"/>
                  </a:lnTo>
                  <a:lnTo>
                    <a:pt x="921" y="255"/>
                  </a:lnTo>
                  <a:lnTo>
                    <a:pt x="928" y="255"/>
                  </a:lnTo>
                  <a:lnTo>
                    <a:pt x="943" y="255"/>
                  </a:lnTo>
                  <a:lnTo>
                    <a:pt x="950" y="255"/>
                  </a:lnTo>
                  <a:lnTo>
                    <a:pt x="958" y="255"/>
                  </a:lnTo>
                  <a:lnTo>
                    <a:pt x="965" y="255"/>
                  </a:lnTo>
                  <a:lnTo>
                    <a:pt x="980" y="255"/>
                  </a:lnTo>
                  <a:lnTo>
                    <a:pt x="987" y="255"/>
                  </a:lnTo>
                  <a:lnTo>
                    <a:pt x="994" y="255"/>
                  </a:lnTo>
                  <a:lnTo>
                    <a:pt x="1001" y="255"/>
                  </a:lnTo>
                  <a:lnTo>
                    <a:pt x="1016" y="255"/>
                  </a:lnTo>
                  <a:lnTo>
                    <a:pt x="1023" y="255"/>
                  </a:lnTo>
                  <a:lnTo>
                    <a:pt x="1031" y="255"/>
                  </a:lnTo>
                  <a:lnTo>
                    <a:pt x="1038" y="255"/>
                  </a:lnTo>
                  <a:lnTo>
                    <a:pt x="1053" y="255"/>
                  </a:lnTo>
                  <a:lnTo>
                    <a:pt x="1060" y="255"/>
                  </a:lnTo>
                  <a:lnTo>
                    <a:pt x="1067" y="255"/>
                  </a:lnTo>
                  <a:lnTo>
                    <a:pt x="1075" y="255"/>
                  </a:lnTo>
                  <a:lnTo>
                    <a:pt x="1082" y="0"/>
                  </a:lnTo>
                  <a:lnTo>
                    <a:pt x="1096" y="0"/>
                  </a:lnTo>
                  <a:lnTo>
                    <a:pt x="1104" y="0"/>
                  </a:lnTo>
                  <a:lnTo>
                    <a:pt x="1111" y="0"/>
                  </a:lnTo>
                  <a:lnTo>
                    <a:pt x="1118" y="0"/>
                  </a:lnTo>
                  <a:lnTo>
                    <a:pt x="1133" y="0"/>
                  </a:lnTo>
                  <a:lnTo>
                    <a:pt x="1140" y="0"/>
                  </a:lnTo>
                  <a:lnTo>
                    <a:pt x="1148" y="0"/>
                  </a:lnTo>
                </a:path>
              </a:pathLst>
            </a:custGeom>
            <a:noFill/>
            <a:ln w="0">
              <a:solidFill>
                <a:srgbClr val="0000FF"/>
              </a:solidFill>
              <a:round/>
              <a:headEnd/>
              <a:tailEnd/>
            </a:ln>
          </p:spPr>
          <p:txBody>
            <a:bodyPr>
              <a:prstTxWarp prst="textNoShape">
                <a:avLst/>
              </a:prstTxWarp>
            </a:bodyPr>
            <a:lstStyle/>
            <a:p>
              <a:endParaRPr lang="es-ES_tradnl"/>
            </a:p>
          </p:txBody>
        </p:sp>
        <p:sp>
          <p:nvSpPr>
            <p:cNvPr id="147523" name="Freeform 68"/>
            <p:cNvSpPr>
              <a:spLocks/>
            </p:cNvSpPr>
            <p:nvPr/>
          </p:nvSpPr>
          <p:spPr bwMode="auto">
            <a:xfrm>
              <a:off x="1959" y="1956"/>
              <a:ext cx="1154" cy="773"/>
            </a:xfrm>
            <a:custGeom>
              <a:avLst/>
              <a:gdLst>
                <a:gd name="T0" fmla="*/ 22 w 1154"/>
                <a:gd name="T1" fmla="*/ 773 h 773"/>
                <a:gd name="T2" fmla="*/ 43 w 1154"/>
                <a:gd name="T3" fmla="*/ 773 h 773"/>
                <a:gd name="T4" fmla="*/ 73 w 1154"/>
                <a:gd name="T5" fmla="*/ 773 h 773"/>
                <a:gd name="T6" fmla="*/ 102 w 1154"/>
                <a:gd name="T7" fmla="*/ 773 h 773"/>
                <a:gd name="T8" fmla="*/ 131 w 1154"/>
                <a:gd name="T9" fmla="*/ 773 h 773"/>
                <a:gd name="T10" fmla="*/ 153 w 1154"/>
                <a:gd name="T11" fmla="*/ 773 h 773"/>
                <a:gd name="T12" fmla="*/ 182 w 1154"/>
                <a:gd name="T13" fmla="*/ 773 h 773"/>
                <a:gd name="T14" fmla="*/ 212 w 1154"/>
                <a:gd name="T15" fmla="*/ 773 h 773"/>
                <a:gd name="T16" fmla="*/ 233 w 1154"/>
                <a:gd name="T17" fmla="*/ 773 h 773"/>
                <a:gd name="T18" fmla="*/ 263 w 1154"/>
                <a:gd name="T19" fmla="*/ 773 h 773"/>
                <a:gd name="T20" fmla="*/ 292 w 1154"/>
                <a:gd name="T21" fmla="*/ 773 h 773"/>
                <a:gd name="T22" fmla="*/ 321 w 1154"/>
                <a:gd name="T23" fmla="*/ 518 h 773"/>
                <a:gd name="T24" fmla="*/ 343 w 1154"/>
                <a:gd name="T25" fmla="*/ 518 h 773"/>
                <a:gd name="T26" fmla="*/ 372 w 1154"/>
                <a:gd name="T27" fmla="*/ 518 h 773"/>
                <a:gd name="T28" fmla="*/ 402 w 1154"/>
                <a:gd name="T29" fmla="*/ 518 h 773"/>
                <a:gd name="T30" fmla="*/ 424 w 1154"/>
                <a:gd name="T31" fmla="*/ 518 h 773"/>
                <a:gd name="T32" fmla="*/ 453 w 1154"/>
                <a:gd name="T33" fmla="*/ 518 h 773"/>
                <a:gd name="T34" fmla="*/ 482 w 1154"/>
                <a:gd name="T35" fmla="*/ 518 h 773"/>
                <a:gd name="T36" fmla="*/ 511 w 1154"/>
                <a:gd name="T37" fmla="*/ 518 h 773"/>
                <a:gd name="T38" fmla="*/ 533 w 1154"/>
                <a:gd name="T39" fmla="*/ 518 h 773"/>
                <a:gd name="T40" fmla="*/ 562 w 1154"/>
                <a:gd name="T41" fmla="*/ 518 h 773"/>
                <a:gd name="T42" fmla="*/ 592 w 1154"/>
                <a:gd name="T43" fmla="*/ 518 h 773"/>
                <a:gd name="T44" fmla="*/ 614 w 1154"/>
                <a:gd name="T45" fmla="*/ 518 h 773"/>
                <a:gd name="T46" fmla="*/ 643 w 1154"/>
                <a:gd name="T47" fmla="*/ 518 h 773"/>
                <a:gd name="T48" fmla="*/ 672 w 1154"/>
                <a:gd name="T49" fmla="*/ 263 h 773"/>
                <a:gd name="T50" fmla="*/ 701 w 1154"/>
                <a:gd name="T51" fmla="*/ 263 h 773"/>
                <a:gd name="T52" fmla="*/ 723 w 1154"/>
                <a:gd name="T53" fmla="*/ 263 h 773"/>
                <a:gd name="T54" fmla="*/ 752 w 1154"/>
                <a:gd name="T55" fmla="*/ 263 h 773"/>
                <a:gd name="T56" fmla="*/ 782 w 1154"/>
                <a:gd name="T57" fmla="*/ 263 h 773"/>
                <a:gd name="T58" fmla="*/ 804 w 1154"/>
                <a:gd name="T59" fmla="*/ 263 h 773"/>
                <a:gd name="T60" fmla="*/ 833 w 1154"/>
                <a:gd name="T61" fmla="*/ 263 h 773"/>
                <a:gd name="T62" fmla="*/ 862 w 1154"/>
                <a:gd name="T63" fmla="*/ 263 h 773"/>
                <a:gd name="T64" fmla="*/ 891 w 1154"/>
                <a:gd name="T65" fmla="*/ 263 h 773"/>
                <a:gd name="T66" fmla="*/ 913 w 1154"/>
                <a:gd name="T67" fmla="*/ 263 h 773"/>
                <a:gd name="T68" fmla="*/ 942 w 1154"/>
                <a:gd name="T69" fmla="*/ 263 h 773"/>
                <a:gd name="T70" fmla="*/ 972 w 1154"/>
                <a:gd name="T71" fmla="*/ 263 h 773"/>
                <a:gd name="T72" fmla="*/ 1001 w 1154"/>
                <a:gd name="T73" fmla="*/ 263 h 773"/>
                <a:gd name="T74" fmla="*/ 1023 w 1154"/>
                <a:gd name="T75" fmla="*/ 0 h 773"/>
                <a:gd name="T76" fmla="*/ 1052 w 1154"/>
                <a:gd name="T77" fmla="*/ 0 h 773"/>
                <a:gd name="T78" fmla="*/ 1081 w 1154"/>
                <a:gd name="T79" fmla="*/ 0 h 773"/>
                <a:gd name="T80" fmla="*/ 1103 w 1154"/>
                <a:gd name="T81" fmla="*/ 0 h 773"/>
                <a:gd name="T82" fmla="*/ 1132 w 1154"/>
                <a:gd name="T83" fmla="*/ 0 h 773"/>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1154"/>
                <a:gd name="T127" fmla="*/ 0 h 773"/>
                <a:gd name="T128" fmla="*/ 1154 w 1154"/>
                <a:gd name="T129" fmla="*/ 773 h 773"/>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1154" h="773">
                  <a:moveTo>
                    <a:pt x="0" y="773"/>
                  </a:moveTo>
                  <a:lnTo>
                    <a:pt x="7" y="773"/>
                  </a:lnTo>
                  <a:lnTo>
                    <a:pt x="22" y="773"/>
                  </a:lnTo>
                  <a:lnTo>
                    <a:pt x="29" y="773"/>
                  </a:lnTo>
                  <a:lnTo>
                    <a:pt x="36" y="773"/>
                  </a:lnTo>
                  <a:lnTo>
                    <a:pt x="43" y="773"/>
                  </a:lnTo>
                  <a:lnTo>
                    <a:pt x="58" y="773"/>
                  </a:lnTo>
                  <a:lnTo>
                    <a:pt x="65" y="773"/>
                  </a:lnTo>
                  <a:lnTo>
                    <a:pt x="73" y="773"/>
                  </a:lnTo>
                  <a:lnTo>
                    <a:pt x="80" y="773"/>
                  </a:lnTo>
                  <a:lnTo>
                    <a:pt x="95" y="773"/>
                  </a:lnTo>
                  <a:lnTo>
                    <a:pt x="102" y="773"/>
                  </a:lnTo>
                  <a:lnTo>
                    <a:pt x="109" y="773"/>
                  </a:lnTo>
                  <a:lnTo>
                    <a:pt x="117" y="773"/>
                  </a:lnTo>
                  <a:lnTo>
                    <a:pt x="131" y="773"/>
                  </a:lnTo>
                  <a:lnTo>
                    <a:pt x="138" y="773"/>
                  </a:lnTo>
                  <a:lnTo>
                    <a:pt x="146" y="773"/>
                  </a:lnTo>
                  <a:lnTo>
                    <a:pt x="153" y="773"/>
                  </a:lnTo>
                  <a:lnTo>
                    <a:pt x="160" y="773"/>
                  </a:lnTo>
                  <a:lnTo>
                    <a:pt x="175" y="773"/>
                  </a:lnTo>
                  <a:lnTo>
                    <a:pt x="182" y="773"/>
                  </a:lnTo>
                  <a:lnTo>
                    <a:pt x="190" y="773"/>
                  </a:lnTo>
                  <a:lnTo>
                    <a:pt x="197" y="773"/>
                  </a:lnTo>
                  <a:lnTo>
                    <a:pt x="212" y="773"/>
                  </a:lnTo>
                  <a:lnTo>
                    <a:pt x="219" y="773"/>
                  </a:lnTo>
                  <a:lnTo>
                    <a:pt x="226" y="773"/>
                  </a:lnTo>
                  <a:lnTo>
                    <a:pt x="233" y="773"/>
                  </a:lnTo>
                  <a:lnTo>
                    <a:pt x="248" y="773"/>
                  </a:lnTo>
                  <a:lnTo>
                    <a:pt x="255" y="773"/>
                  </a:lnTo>
                  <a:lnTo>
                    <a:pt x="263" y="773"/>
                  </a:lnTo>
                  <a:lnTo>
                    <a:pt x="270" y="773"/>
                  </a:lnTo>
                  <a:lnTo>
                    <a:pt x="285" y="773"/>
                  </a:lnTo>
                  <a:lnTo>
                    <a:pt x="292" y="773"/>
                  </a:lnTo>
                  <a:lnTo>
                    <a:pt x="299" y="518"/>
                  </a:lnTo>
                  <a:lnTo>
                    <a:pt x="307" y="518"/>
                  </a:lnTo>
                  <a:lnTo>
                    <a:pt x="321" y="518"/>
                  </a:lnTo>
                  <a:lnTo>
                    <a:pt x="329" y="518"/>
                  </a:lnTo>
                  <a:lnTo>
                    <a:pt x="336" y="518"/>
                  </a:lnTo>
                  <a:lnTo>
                    <a:pt x="343" y="518"/>
                  </a:lnTo>
                  <a:lnTo>
                    <a:pt x="358" y="518"/>
                  </a:lnTo>
                  <a:lnTo>
                    <a:pt x="365" y="518"/>
                  </a:lnTo>
                  <a:lnTo>
                    <a:pt x="372" y="518"/>
                  </a:lnTo>
                  <a:lnTo>
                    <a:pt x="380" y="518"/>
                  </a:lnTo>
                  <a:lnTo>
                    <a:pt x="387" y="518"/>
                  </a:lnTo>
                  <a:lnTo>
                    <a:pt x="402" y="518"/>
                  </a:lnTo>
                  <a:lnTo>
                    <a:pt x="409" y="518"/>
                  </a:lnTo>
                  <a:lnTo>
                    <a:pt x="416" y="518"/>
                  </a:lnTo>
                  <a:lnTo>
                    <a:pt x="424" y="518"/>
                  </a:lnTo>
                  <a:lnTo>
                    <a:pt x="438" y="518"/>
                  </a:lnTo>
                  <a:lnTo>
                    <a:pt x="445" y="518"/>
                  </a:lnTo>
                  <a:lnTo>
                    <a:pt x="453" y="518"/>
                  </a:lnTo>
                  <a:lnTo>
                    <a:pt x="460" y="518"/>
                  </a:lnTo>
                  <a:lnTo>
                    <a:pt x="475" y="518"/>
                  </a:lnTo>
                  <a:lnTo>
                    <a:pt x="482" y="518"/>
                  </a:lnTo>
                  <a:lnTo>
                    <a:pt x="489" y="518"/>
                  </a:lnTo>
                  <a:lnTo>
                    <a:pt x="497" y="518"/>
                  </a:lnTo>
                  <a:lnTo>
                    <a:pt x="511" y="518"/>
                  </a:lnTo>
                  <a:lnTo>
                    <a:pt x="519" y="518"/>
                  </a:lnTo>
                  <a:lnTo>
                    <a:pt x="526" y="518"/>
                  </a:lnTo>
                  <a:lnTo>
                    <a:pt x="533" y="518"/>
                  </a:lnTo>
                  <a:lnTo>
                    <a:pt x="548" y="518"/>
                  </a:lnTo>
                  <a:lnTo>
                    <a:pt x="555" y="518"/>
                  </a:lnTo>
                  <a:lnTo>
                    <a:pt x="562" y="518"/>
                  </a:lnTo>
                  <a:lnTo>
                    <a:pt x="570" y="518"/>
                  </a:lnTo>
                  <a:lnTo>
                    <a:pt x="584" y="518"/>
                  </a:lnTo>
                  <a:lnTo>
                    <a:pt x="592" y="518"/>
                  </a:lnTo>
                  <a:lnTo>
                    <a:pt x="599" y="518"/>
                  </a:lnTo>
                  <a:lnTo>
                    <a:pt x="606" y="518"/>
                  </a:lnTo>
                  <a:lnTo>
                    <a:pt x="614" y="518"/>
                  </a:lnTo>
                  <a:lnTo>
                    <a:pt x="628" y="518"/>
                  </a:lnTo>
                  <a:lnTo>
                    <a:pt x="635" y="518"/>
                  </a:lnTo>
                  <a:lnTo>
                    <a:pt x="643" y="518"/>
                  </a:lnTo>
                  <a:lnTo>
                    <a:pt x="650" y="518"/>
                  </a:lnTo>
                  <a:lnTo>
                    <a:pt x="665" y="263"/>
                  </a:lnTo>
                  <a:lnTo>
                    <a:pt x="672" y="263"/>
                  </a:lnTo>
                  <a:lnTo>
                    <a:pt x="679" y="263"/>
                  </a:lnTo>
                  <a:lnTo>
                    <a:pt x="687" y="263"/>
                  </a:lnTo>
                  <a:lnTo>
                    <a:pt x="701" y="263"/>
                  </a:lnTo>
                  <a:lnTo>
                    <a:pt x="709" y="263"/>
                  </a:lnTo>
                  <a:lnTo>
                    <a:pt x="716" y="263"/>
                  </a:lnTo>
                  <a:lnTo>
                    <a:pt x="723" y="263"/>
                  </a:lnTo>
                  <a:lnTo>
                    <a:pt x="738" y="263"/>
                  </a:lnTo>
                  <a:lnTo>
                    <a:pt x="745" y="263"/>
                  </a:lnTo>
                  <a:lnTo>
                    <a:pt x="752" y="263"/>
                  </a:lnTo>
                  <a:lnTo>
                    <a:pt x="760" y="263"/>
                  </a:lnTo>
                  <a:lnTo>
                    <a:pt x="774" y="263"/>
                  </a:lnTo>
                  <a:lnTo>
                    <a:pt x="782" y="263"/>
                  </a:lnTo>
                  <a:lnTo>
                    <a:pt x="789" y="263"/>
                  </a:lnTo>
                  <a:lnTo>
                    <a:pt x="796" y="263"/>
                  </a:lnTo>
                  <a:lnTo>
                    <a:pt x="804" y="263"/>
                  </a:lnTo>
                  <a:lnTo>
                    <a:pt x="818" y="263"/>
                  </a:lnTo>
                  <a:lnTo>
                    <a:pt x="825" y="263"/>
                  </a:lnTo>
                  <a:lnTo>
                    <a:pt x="833" y="263"/>
                  </a:lnTo>
                  <a:lnTo>
                    <a:pt x="840" y="263"/>
                  </a:lnTo>
                  <a:lnTo>
                    <a:pt x="855" y="263"/>
                  </a:lnTo>
                  <a:lnTo>
                    <a:pt x="862" y="263"/>
                  </a:lnTo>
                  <a:lnTo>
                    <a:pt x="869" y="263"/>
                  </a:lnTo>
                  <a:lnTo>
                    <a:pt x="877" y="263"/>
                  </a:lnTo>
                  <a:lnTo>
                    <a:pt x="891" y="263"/>
                  </a:lnTo>
                  <a:lnTo>
                    <a:pt x="899" y="263"/>
                  </a:lnTo>
                  <a:lnTo>
                    <a:pt x="906" y="263"/>
                  </a:lnTo>
                  <a:lnTo>
                    <a:pt x="913" y="263"/>
                  </a:lnTo>
                  <a:lnTo>
                    <a:pt x="928" y="263"/>
                  </a:lnTo>
                  <a:lnTo>
                    <a:pt x="935" y="263"/>
                  </a:lnTo>
                  <a:lnTo>
                    <a:pt x="942" y="263"/>
                  </a:lnTo>
                  <a:lnTo>
                    <a:pt x="950" y="263"/>
                  </a:lnTo>
                  <a:lnTo>
                    <a:pt x="964" y="263"/>
                  </a:lnTo>
                  <a:lnTo>
                    <a:pt x="972" y="263"/>
                  </a:lnTo>
                  <a:lnTo>
                    <a:pt x="979" y="263"/>
                  </a:lnTo>
                  <a:lnTo>
                    <a:pt x="986" y="263"/>
                  </a:lnTo>
                  <a:lnTo>
                    <a:pt x="1001" y="263"/>
                  </a:lnTo>
                  <a:lnTo>
                    <a:pt x="1008" y="263"/>
                  </a:lnTo>
                  <a:lnTo>
                    <a:pt x="1016" y="263"/>
                  </a:lnTo>
                  <a:lnTo>
                    <a:pt x="1023" y="0"/>
                  </a:lnTo>
                  <a:lnTo>
                    <a:pt x="1030" y="0"/>
                  </a:lnTo>
                  <a:lnTo>
                    <a:pt x="1045" y="0"/>
                  </a:lnTo>
                  <a:lnTo>
                    <a:pt x="1052" y="0"/>
                  </a:lnTo>
                  <a:lnTo>
                    <a:pt x="1059" y="0"/>
                  </a:lnTo>
                  <a:lnTo>
                    <a:pt x="1067" y="0"/>
                  </a:lnTo>
                  <a:lnTo>
                    <a:pt x="1081" y="0"/>
                  </a:lnTo>
                  <a:lnTo>
                    <a:pt x="1089" y="0"/>
                  </a:lnTo>
                  <a:lnTo>
                    <a:pt x="1096" y="0"/>
                  </a:lnTo>
                  <a:lnTo>
                    <a:pt x="1103" y="0"/>
                  </a:lnTo>
                  <a:lnTo>
                    <a:pt x="1118" y="0"/>
                  </a:lnTo>
                  <a:lnTo>
                    <a:pt x="1125" y="0"/>
                  </a:lnTo>
                  <a:lnTo>
                    <a:pt x="1132" y="0"/>
                  </a:lnTo>
                  <a:lnTo>
                    <a:pt x="1140" y="0"/>
                  </a:lnTo>
                  <a:lnTo>
                    <a:pt x="1154" y="0"/>
                  </a:lnTo>
                </a:path>
              </a:pathLst>
            </a:custGeom>
            <a:noFill/>
            <a:ln w="0">
              <a:solidFill>
                <a:srgbClr val="0000FF"/>
              </a:solidFill>
              <a:round/>
              <a:headEnd/>
              <a:tailEnd/>
            </a:ln>
          </p:spPr>
          <p:txBody>
            <a:bodyPr>
              <a:prstTxWarp prst="textNoShape">
                <a:avLst/>
              </a:prstTxWarp>
            </a:bodyPr>
            <a:lstStyle/>
            <a:p>
              <a:endParaRPr lang="es-ES_tradnl"/>
            </a:p>
          </p:txBody>
        </p:sp>
        <p:sp>
          <p:nvSpPr>
            <p:cNvPr id="147524" name="Freeform 69"/>
            <p:cNvSpPr>
              <a:spLocks/>
            </p:cNvSpPr>
            <p:nvPr/>
          </p:nvSpPr>
          <p:spPr bwMode="auto">
            <a:xfrm>
              <a:off x="3113" y="1191"/>
              <a:ext cx="1148" cy="765"/>
            </a:xfrm>
            <a:custGeom>
              <a:avLst/>
              <a:gdLst>
                <a:gd name="T0" fmla="*/ 15 w 1148"/>
                <a:gd name="T1" fmla="*/ 765 h 765"/>
                <a:gd name="T2" fmla="*/ 44 w 1148"/>
                <a:gd name="T3" fmla="*/ 765 h 765"/>
                <a:gd name="T4" fmla="*/ 73 w 1148"/>
                <a:gd name="T5" fmla="*/ 765 h 765"/>
                <a:gd name="T6" fmla="*/ 95 w 1148"/>
                <a:gd name="T7" fmla="*/ 765 h 765"/>
                <a:gd name="T8" fmla="*/ 125 w 1148"/>
                <a:gd name="T9" fmla="*/ 765 h 765"/>
                <a:gd name="T10" fmla="*/ 154 w 1148"/>
                <a:gd name="T11" fmla="*/ 765 h 765"/>
                <a:gd name="T12" fmla="*/ 176 w 1148"/>
                <a:gd name="T13" fmla="*/ 765 h 765"/>
                <a:gd name="T14" fmla="*/ 205 w 1148"/>
                <a:gd name="T15" fmla="*/ 765 h 765"/>
                <a:gd name="T16" fmla="*/ 234 w 1148"/>
                <a:gd name="T17" fmla="*/ 510 h 765"/>
                <a:gd name="T18" fmla="*/ 263 w 1148"/>
                <a:gd name="T19" fmla="*/ 510 h 765"/>
                <a:gd name="T20" fmla="*/ 285 w 1148"/>
                <a:gd name="T21" fmla="*/ 510 h 765"/>
                <a:gd name="T22" fmla="*/ 315 w 1148"/>
                <a:gd name="T23" fmla="*/ 510 h 765"/>
                <a:gd name="T24" fmla="*/ 344 w 1148"/>
                <a:gd name="T25" fmla="*/ 510 h 765"/>
                <a:gd name="T26" fmla="*/ 366 w 1148"/>
                <a:gd name="T27" fmla="*/ 510 h 765"/>
                <a:gd name="T28" fmla="*/ 395 w 1148"/>
                <a:gd name="T29" fmla="*/ 510 h 765"/>
                <a:gd name="T30" fmla="*/ 424 w 1148"/>
                <a:gd name="T31" fmla="*/ 510 h 765"/>
                <a:gd name="T32" fmla="*/ 454 w 1148"/>
                <a:gd name="T33" fmla="*/ 510 h 765"/>
                <a:gd name="T34" fmla="*/ 475 w 1148"/>
                <a:gd name="T35" fmla="*/ 510 h 765"/>
                <a:gd name="T36" fmla="*/ 505 w 1148"/>
                <a:gd name="T37" fmla="*/ 510 h 765"/>
                <a:gd name="T38" fmla="*/ 534 w 1148"/>
                <a:gd name="T39" fmla="*/ 510 h 765"/>
                <a:gd name="T40" fmla="*/ 556 w 1148"/>
                <a:gd name="T41" fmla="*/ 510 h 765"/>
                <a:gd name="T42" fmla="*/ 585 w 1148"/>
                <a:gd name="T43" fmla="*/ 510 h 765"/>
                <a:gd name="T44" fmla="*/ 614 w 1148"/>
                <a:gd name="T45" fmla="*/ 255 h 765"/>
                <a:gd name="T46" fmla="*/ 644 w 1148"/>
                <a:gd name="T47" fmla="*/ 255 h 765"/>
                <a:gd name="T48" fmla="*/ 665 w 1148"/>
                <a:gd name="T49" fmla="*/ 255 h 765"/>
                <a:gd name="T50" fmla="*/ 695 w 1148"/>
                <a:gd name="T51" fmla="*/ 255 h 765"/>
                <a:gd name="T52" fmla="*/ 724 w 1148"/>
                <a:gd name="T53" fmla="*/ 255 h 765"/>
                <a:gd name="T54" fmla="*/ 746 w 1148"/>
                <a:gd name="T55" fmla="*/ 255 h 765"/>
                <a:gd name="T56" fmla="*/ 775 w 1148"/>
                <a:gd name="T57" fmla="*/ 255 h 765"/>
                <a:gd name="T58" fmla="*/ 804 w 1148"/>
                <a:gd name="T59" fmla="*/ 255 h 765"/>
                <a:gd name="T60" fmla="*/ 834 w 1148"/>
                <a:gd name="T61" fmla="*/ 255 h 765"/>
                <a:gd name="T62" fmla="*/ 855 w 1148"/>
                <a:gd name="T63" fmla="*/ 255 h 765"/>
                <a:gd name="T64" fmla="*/ 885 w 1148"/>
                <a:gd name="T65" fmla="*/ 255 h 765"/>
                <a:gd name="T66" fmla="*/ 914 w 1148"/>
                <a:gd name="T67" fmla="*/ 255 h 765"/>
                <a:gd name="T68" fmla="*/ 943 w 1148"/>
                <a:gd name="T69" fmla="*/ 255 h 765"/>
                <a:gd name="T70" fmla="*/ 965 w 1148"/>
                <a:gd name="T71" fmla="*/ 0 h 765"/>
                <a:gd name="T72" fmla="*/ 994 w 1148"/>
                <a:gd name="T73" fmla="*/ 0 h 765"/>
                <a:gd name="T74" fmla="*/ 1024 w 1148"/>
                <a:gd name="T75" fmla="*/ 0 h 765"/>
                <a:gd name="T76" fmla="*/ 1046 w 1148"/>
                <a:gd name="T77" fmla="*/ 0 h 765"/>
                <a:gd name="T78" fmla="*/ 1075 w 1148"/>
                <a:gd name="T79" fmla="*/ 0 h 765"/>
                <a:gd name="T80" fmla="*/ 1104 w 1148"/>
                <a:gd name="T81" fmla="*/ 0 h 765"/>
                <a:gd name="T82" fmla="*/ 1133 w 1148"/>
                <a:gd name="T83" fmla="*/ 0 h 765"/>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1148"/>
                <a:gd name="T127" fmla="*/ 0 h 765"/>
                <a:gd name="T128" fmla="*/ 1148 w 1148"/>
                <a:gd name="T129" fmla="*/ 765 h 765"/>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1148" h="765">
                  <a:moveTo>
                    <a:pt x="0" y="765"/>
                  </a:moveTo>
                  <a:lnTo>
                    <a:pt x="8" y="765"/>
                  </a:lnTo>
                  <a:lnTo>
                    <a:pt x="15" y="765"/>
                  </a:lnTo>
                  <a:lnTo>
                    <a:pt x="22" y="765"/>
                  </a:lnTo>
                  <a:lnTo>
                    <a:pt x="37" y="765"/>
                  </a:lnTo>
                  <a:lnTo>
                    <a:pt x="44" y="765"/>
                  </a:lnTo>
                  <a:lnTo>
                    <a:pt x="52" y="765"/>
                  </a:lnTo>
                  <a:lnTo>
                    <a:pt x="59" y="765"/>
                  </a:lnTo>
                  <a:lnTo>
                    <a:pt x="73" y="765"/>
                  </a:lnTo>
                  <a:lnTo>
                    <a:pt x="81" y="765"/>
                  </a:lnTo>
                  <a:lnTo>
                    <a:pt x="88" y="765"/>
                  </a:lnTo>
                  <a:lnTo>
                    <a:pt x="95" y="765"/>
                  </a:lnTo>
                  <a:lnTo>
                    <a:pt x="103" y="765"/>
                  </a:lnTo>
                  <a:lnTo>
                    <a:pt x="117" y="765"/>
                  </a:lnTo>
                  <a:lnTo>
                    <a:pt x="125" y="765"/>
                  </a:lnTo>
                  <a:lnTo>
                    <a:pt x="132" y="765"/>
                  </a:lnTo>
                  <a:lnTo>
                    <a:pt x="139" y="765"/>
                  </a:lnTo>
                  <a:lnTo>
                    <a:pt x="154" y="765"/>
                  </a:lnTo>
                  <a:lnTo>
                    <a:pt x="161" y="765"/>
                  </a:lnTo>
                  <a:lnTo>
                    <a:pt x="168" y="765"/>
                  </a:lnTo>
                  <a:lnTo>
                    <a:pt x="176" y="765"/>
                  </a:lnTo>
                  <a:lnTo>
                    <a:pt x="190" y="765"/>
                  </a:lnTo>
                  <a:lnTo>
                    <a:pt x="198" y="765"/>
                  </a:lnTo>
                  <a:lnTo>
                    <a:pt x="205" y="765"/>
                  </a:lnTo>
                  <a:lnTo>
                    <a:pt x="212" y="765"/>
                  </a:lnTo>
                  <a:lnTo>
                    <a:pt x="227" y="765"/>
                  </a:lnTo>
                  <a:lnTo>
                    <a:pt x="234" y="510"/>
                  </a:lnTo>
                  <a:lnTo>
                    <a:pt x="242" y="510"/>
                  </a:lnTo>
                  <a:lnTo>
                    <a:pt x="249" y="510"/>
                  </a:lnTo>
                  <a:lnTo>
                    <a:pt x="263" y="510"/>
                  </a:lnTo>
                  <a:lnTo>
                    <a:pt x="271" y="510"/>
                  </a:lnTo>
                  <a:lnTo>
                    <a:pt x="278" y="510"/>
                  </a:lnTo>
                  <a:lnTo>
                    <a:pt x="285" y="510"/>
                  </a:lnTo>
                  <a:lnTo>
                    <a:pt x="300" y="510"/>
                  </a:lnTo>
                  <a:lnTo>
                    <a:pt x="307" y="510"/>
                  </a:lnTo>
                  <a:lnTo>
                    <a:pt x="315" y="510"/>
                  </a:lnTo>
                  <a:lnTo>
                    <a:pt x="322" y="510"/>
                  </a:lnTo>
                  <a:lnTo>
                    <a:pt x="329" y="510"/>
                  </a:lnTo>
                  <a:lnTo>
                    <a:pt x="344" y="510"/>
                  </a:lnTo>
                  <a:lnTo>
                    <a:pt x="351" y="510"/>
                  </a:lnTo>
                  <a:lnTo>
                    <a:pt x="358" y="510"/>
                  </a:lnTo>
                  <a:lnTo>
                    <a:pt x="366" y="510"/>
                  </a:lnTo>
                  <a:lnTo>
                    <a:pt x="380" y="510"/>
                  </a:lnTo>
                  <a:lnTo>
                    <a:pt x="388" y="510"/>
                  </a:lnTo>
                  <a:lnTo>
                    <a:pt x="395" y="510"/>
                  </a:lnTo>
                  <a:lnTo>
                    <a:pt x="402" y="510"/>
                  </a:lnTo>
                  <a:lnTo>
                    <a:pt x="417" y="510"/>
                  </a:lnTo>
                  <a:lnTo>
                    <a:pt x="424" y="510"/>
                  </a:lnTo>
                  <a:lnTo>
                    <a:pt x="432" y="510"/>
                  </a:lnTo>
                  <a:lnTo>
                    <a:pt x="439" y="510"/>
                  </a:lnTo>
                  <a:lnTo>
                    <a:pt x="454" y="510"/>
                  </a:lnTo>
                  <a:lnTo>
                    <a:pt x="461" y="510"/>
                  </a:lnTo>
                  <a:lnTo>
                    <a:pt x="468" y="510"/>
                  </a:lnTo>
                  <a:lnTo>
                    <a:pt x="475" y="510"/>
                  </a:lnTo>
                  <a:lnTo>
                    <a:pt x="490" y="510"/>
                  </a:lnTo>
                  <a:lnTo>
                    <a:pt x="497" y="510"/>
                  </a:lnTo>
                  <a:lnTo>
                    <a:pt x="505" y="510"/>
                  </a:lnTo>
                  <a:lnTo>
                    <a:pt x="512" y="510"/>
                  </a:lnTo>
                  <a:lnTo>
                    <a:pt x="519" y="510"/>
                  </a:lnTo>
                  <a:lnTo>
                    <a:pt x="534" y="510"/>
                  </a:lnTo>
                  <a:lnTo>
                    <a:pt x="541" y="510"/>
                  </a:lnTo>
                  <a:lnTo>
                    <a:pt x="549" y="510"/>
                  </a:lnTo>
                  <a:lnTo>
                    <a:pt x="556" y="510"/>
                  </a:lnTo>
                  <a:lnTo>
                    <a:pt x="570" y="510"/>
                  </a:lnTo>
                  <a:lnTo>
                    <a:pt x="578" y="510"/>
                  </a:lnTo>
                  <a:lnTo>
                    <a:pt x="585" y="510"/>
                  </a:lnTo>
                  <a:lnTo>
                    <a:pt x="592" y="255"/>
                  </a:lnTo>
                  <a:lnTo>
                    <a:pt x="607" y="255"/>
                  </a:lnTo>
                  <a:lnTo>
                    <a:pt x="614" y="255"/>
                  </a:lnTo>
                  <a:lnTo>
                    <a:pt x="622" y="255"/>
                  </a:lnTo>
                  <a:lnTo>
                    <a:pt x="629" y="255"/>
                  </a:lnTo>
                  <a:lnTo>
                    <a:pt x="644" y="255"/>
                  </a:lnTo>
                  <a:lnTo>
                    <a:pt x="651" y="255"/>
                  </a:lnTo>
                  <a:lnTo>
                    <a:pt x="658" y="255"/>
                  </a:lnTo>
                  <a:lnTo>
                    <a:pt x="665" y="255"/>
                  </a:lnTo>
                  <a:lnTo>
                    <a:pt x="680" y="255"/>
                  </a:lnTo>
                  <a:lnTo>
                    <a:pt x="687" y="255"/>
                  </a:lnTo>
                  <a:lnTo>
                    <a:pt x="695" y="255"/>
                  </a:lnTo>
                  <a:lnTo>
                    <a:pt x="702" y="255"/>
                  </a:lnTo>
                  <a:lnTo>
                    <a:pt x="717" y="255"/>
                  </a:lnTo>
                  <a:lnTo>
                    <a:pt x="724" y="255"/>
                  </a:lnTo>
                  <a:lnTo>
                    <a:pt x="731" y="255"/>
                  </a:lnTo>
                  <a:lnTo>
                    <a:pt x="739" y="255"/>
                  </a:lnTo>
                  <a:lnTo>
                    <a:pt x="746" y="255"/>
                  </a:lnTo>
                  <a:lnTo>
                    <a:pt x="760" y="255"/>
                  </a:lnTo>
                  <a:lnTo>
                    <a:pt x="768" y="255"/>
                  </a:lnTo>
                  <a:lnTo>
                    <a:pt x="775" y="255"/>
                  </a:lnTo>
                  <a:lnTo>
                    <a:pt x="782" y="255"/>
                  </a:lnTo>
                  <a:lnTo>
                    <a:pt x="797" y="255"/>
                  </a:lnTo>
                  <a:lnTo>
                    <a:pt x="804" y="255"/>
                  </a:lnTo>
                  <a:lnTo>
                    <a:pt x="812" y="255"/>
                  </a:lnTo>
                  <a:lnTo>
                    <a:pt x="819" y="255"/>
                  </a:lnTo>
                  <a:lnTo>
                    <a:pt x="834" y="255"/>
                  </a:lnTo>
                  <a:lnTo>
                    <a:pt x="841" y="255"/>
                  </a:lnTo>
                  <a:lnTo>
                    <a:pt x="848" y="255"/>
                  </a:lnTo>
                  <a:lnTo>
                    <a:pt x="855" y="255"/>
                  </a:lnTo>
                  <a:lnTo>
                    <a:pt x="870" y="255"/>
                  </a:lnTo>
                  <a:lnTo>
                    <a:pt x="877" y="255"/>
                  </a:lnTo>
                  <a:lnTo>
                    <a:pt x="885" y="255"/>
                  </a:lnTo>
                  <a:lnTo>
                    <a:pt x="892" y="255"/>
                  </a:lnTo>
                  <a:lnTo>
                    <a:pt x="907" y="255"/>
                  </a:lnTo>
                  <a:lnTo>
                    <a:pt x="914" y="255"/>
                  </a:lnTo>
                  <a:lnTo>
                    <a:pt x="921" y="255"/>
                  </a:lnTo>
                  <a:lnTo>
                    <a:pt x="929" y="255"/>
                  </a:lnTo>
                  <a:lnTo>
                    <a:pt x="943" y="255"/>
                  </a:lnTo>
                  <a:lnTo>
                    <a:pt x="950" y="255"/>
                  </a:lnTo>
                  <a:lnTo>
                    <a:pt x="958" y="0"/>
                  </a:lnTo>
                  <a:lnTo>
                    <a:pt x="965" y="0"/>
                  </a:lnTo>
                  <a:lnTo>
                    <a:pt x="972" y="0"/>
                  </a:lnTo>
                  <a:lnTo>
                    <a:pt x="987" y="0"/>
                  </a:lnTo>
                  <a:lnTo>
                    <a:pt x="994" y="0"/>
                  </a:lnTo>
                  <a:lnTo>
                    <a:pt x="1002" y="0"/>
                  </a:lnTo>
                  <a:lnTo>
                    <a:pt x="1009" y="0"/>
                  </a:lnTo>
                  <a:lnTo>
                    <a:pt x="1024" y="0"/>
                  </a:lnTo>
                  <a:lnTo>
                    <a:pt x="1031" y="0"/>
                  </a:lnTo>
                  <a:lnTo>
                    <a:pt x="1038" y="0"/>
                  </a:lnTo>
                  <a:lnTo>
                    <a:pt x="1046" y="0"/>
                  </a:lnTo>
                  <a:lnTo>
                    <a:pt x="1060" y="0"/>
                  </a:lnTo>
                  <a:lnTo>
                    <a:pt x="1067" y="0"/>
                  </a:lnTo>
                  <a:lnTo>
                    <a:pt x="1075" y="0"/>
                  </a:lnTo>
                  <a:lnTo>
                    <a:pt x="1082" y="0"/>
                  </a:lnTo>
                  <a:lnTo>
                    <a:pt x="1097" y="0"/>
                  </a:lnTo>
                  <a:lnTo>
                    <a:pt x="1104" y="0"/>
                  </a:lnTo>
                  <a:lnTo>
                    <a:pt x="1111" y="0"/>
                  </a:lnTo>
                  <a:lnTo>
                    <a:pt x="1119" y="0"/>
                  </a:lnTo>
                  <a:lnTo>
                    <a:pt x="1133" y="0"/>
                  </a:lnTo>
                  <a:lnTo>
                    <a:pt x="1141" y="0"/>
                  </a:lnTo>
                  <a:lnTo>
                    <a:pt x="1148" y="0"/>
                  </a:lnTo>
                </a:path>
              </a:pathLst>
            </a:custGeom>
            <a:noFill/>
            <a:ln w="0">
              <a:solidFill>
                <a:srgbClr val="0000FF"/>
              </a:solidFill>
              <a:round/>
              <a:headEnd/>
              <a:tailEnd/>
            </a:ln>
          </p:spPr>
          <p:txBody>
            <a:bodyPr>
              <a:prstTxWarp prst="textNoShape">
                <a:avLst/>
              </a:prstTxWarp>
            </a:bodyPr>
            <a:lstStyle/>
            <a:p>
              <a:endParaRPr lang="es-ES_tradnl"/>
            </a:p>
          </p:txBody>
        </p:sp>
        <p:sp>
          <p:nvSpPr>
            <p:cNvPr id="147525" name="Freeform 70"/>
            <p:cNvSpPr>
              <a:spLocks/>
            </p:cNvSpPr>
            <p:nvPr/>
          </p:nvSpPr>
          <p:spPr bwMode="auto">
            <a:xfrm>
              <a:off x="4261" y="681"/>
              <a:ext cx="891" cy="510"/>
            </a:xfrm>
            <a:custGeom>
              <a:avLst/>
              <a:gdLst>
                <a:gd name="T0" fmla="*/ 7 w 891"/>
                <a:gd name="T1" fmla="*/ 510 h 510"/>
                <a:gd name="T2" fmla="*/ 29 w 891"/>
                <a:gd name="T3" fmla="*/ 510 h 510"/>
                <a:gd name="T4" fmla="*/ 44 w 891"/>
                <a:gd name="T5" fmla="*/ 510 h 510"/>
                <a:gd name="T6" fmla="*/ 66 w 891"/>
                <a:gd name="T7" fmla="*/ 510 h 510"/>
                <a:gd name="T8" fmla="*/ 80 w 891"/>
                <a:gd name="T9" fmla="*/ 510 h 510"/>
                <a:gd name="T10" fmla="*/ 102 w 891"/>
                <a:gd name="T11" fmla="*/ 510 h 510"/>
                <a:gd name="T12" fmla="*/ 117 w 891"/>
                <a:gd name="T13" fmla="*/ 510 h 510"/>
                <a:gd name="T14" fmla="*/ 139 w 891"/>
                <a:gd name="T15" fmla="*/ 510 h 510"/>
                <a:gd name="T16" fmla="*/ 153 w 891"/>
                <a:gd name="T17" fmla="*/ 510 h 510"/>
                <a:gd name="T18" fmla="*/ 175 w 891"/>
                <a:gd name="T19" fmla="*/ 255 h 510"/>
                <a:gd name="T20" fmla="*/ 190 w 891"/>
                <a:gd name="T21" fmla="*/ 255 h 510"/>
                <a:gd name="T22" fmla="*/ 212 w 891"/>
                <a:gd name="T23" fmla="*/ 255 h 510"/>
                <a:gd name="T24" fmla="*/ 226 w 891"/>
                <a:gd name="T25" fmla="*/ 255 h 510"/>
                <a:gd name="T26" fmla="*/ 241 w 891"/>
                <a:gd name="T27" fmla="*/ 255 h 510"/>
                <a:gd name="T28" fmla="*/ 263 w 891"/>
                <a:gd name="T29" fmla="*/ 255 h 510"/>
                <a:gd name="T30" fmla="*/ 278 w 891"/>
                <a:gd name="T31" fmla="*/ 255 h 510"/>
                <a:gd name="T32" fmla="*/ 299 w 891"/>
                <a:gd name="T33" fmla="*/ 255 h 510"/>
                <a:gd name="T34" fmla="*/ 314 w 891"/>
                <a:gd name="T35" fmla="*/ 255 h 510"/>
                <a:gd name="T36" fmla="*/ 336 w 891"/>
                <a:gd name="T37" fmla="*/ 255 h 510"/>
                <a:gd name="T38" fmla="*/ 351 w 891"/>
                <a:gd name="T39" fmla="*/ 255 h 510"/>
                <a:gd name="T40" fmla="*/ 373 w 891"/>
                <a:gd name="T41" fmla="*/ 255 h 510"/>
                <a:gd name="T42" fmla="*/ 387 w 891"/>
                <a:gd name="T43" fmla="*/ 255 h 510"/>
                <a:gd name="T44" fmla="*/ 409 w 891"/>
                <a:gd name="T45" fmla="*/ 255 h 510"/>
                <a:gd name="T46" fmla="*/ 424 w 891"/>
                <a:gd name="T47" fmla="*/ 255 h 510"/>
                <a:gd name="T48" fmla="*/ 446 w 891"/>
                <a:gd name="T49" fmla="*/ 255 h 510"/>
                <a:gd name="T50" fmla="*/ 460 w 891"/>
                <a:gd name="T51" fmla="*/ 255 h 510"/>
                <a:gd name="T52" fmla="*/ 482 w 891"/>
                <a:gd name="T53" fmla="*/ 255 h 510"/>
                <a:gd name="T54" fmla="*/ 497 w 891"/>
                <a:gd name="T55" fmla="*/ 255 h 510"/>
                <a:gd name="T56" fmla="*/ 519 w 891"/>
                <a:gd name="T57" fmla="*/ 255 h 510"/>
                <a:gd name="T58" fmla="*/ 533 w 891"/>
                <a:gd name="T59" fmla="*/ 0 h 510"/>
                <a:gd name="T60" fmla="*/ 555 w 891"/>
                <a:gd name="T61" fmla="*/ 0 h 510"/>
                <a:gd name="T62" fmla="*/ 570 w 891"/>
                <a:gd name="T63" fmla="*/ 0 h 510"/>
                <a:gd name="T64" fmla="*/ 592 w 891"/>
                <a:gd name="T65" fmla="*/ 0 h 510"/>
                <a:gd name="T66" fmla="*/ 606 w 891"/>
                <a:gd name="T67" fmla="*/ 0 h 510"/>
                <a:gd name="T68" fmla="*/ 628 w 891"/>
                <a:gd name="T69" fmla="*/ 0 h 510"/>
                <a:gd name="T70" fmla="*/ 643 w 891"/>
                <a:gd name="T71" fmla="*/ 0 h 510"/>
                <a:gd name="T72" fmla="*/ 665 w 891"/>
                <a:gd name="T73" fmla="*/ 0 h 510"/>
                <a:gd name="T74" fmla="*/ 680 w 891"/>
                <a:gd name="T75" fmla="*/ 0 h 510"/>
                <a:gd name="T76" fmla="*/ 694 w 891"/>
                <a:gd name="T77" fmla="*/ 0 h 510"/>
                <a:gd name="T78" fmla="*/ 716 w 891"/>
                <a:gd name="T79" fmla="*/ 0 h 510"/>
                <a:gd name="T80" fmla="*/ 731 w 891"/>
                <a:gd name="T81" fmla="*/ 0 h 510"/>
                <a:gd name="T82" fmla="*/ 753 w 891"/>
                <a:gd name="T83" fmla="*/ 0 h 510"/>
                <a:gd name="T84" fmla="*/ 767 w 891"/>
                <a:gd name="T85" fmla="*/ 0 h 510"/>
                <a:gd name="T86" fmla="*/ 789 w 891"/>
                <a:gd name="T87" fmla="*/ 0 h 510"/>
                <a:gd name="T88" fmla="*/ 804 w 891"/>
                <a:gd name="T89" fmla="*/ 0 h 510"/>
                <a:gd name="T90" fmla="*/ 826 w 891"/>
                <a:gd name="T91" fmla="*/ 0 h 510"/>
                <a:gd name="T92" fmla="*/ 840 w 891"/>
                <a:gd name="T93" fmla="*/ 0 h 510"/>
                <a:gd name="T94" fmla="*/ 862 w 891"/>
                <a:gd name="T95" fmla="*/ 0 h 510"/>
                <a:gd name="T96" fmla="*/ 877 w 891"/>
                <a:gd name="T97" fmla="*/ 0 h 510"/>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891"/>
                <a:gd name="T148" fmla="*/ 0 h 510"/>
                <a:gd name="T149" fmla="*/ 891 w 891"/>
                <a:gd name="T150" fmla="*/ 510 h 510"/>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891" h="510">
                  <a:moveTo>
                    <a:pt x="0" y="510"/>
                  </a:moveTo>
                  <a:lnTo>
                    <a:pt x="7" y="510"/>
                  </a:lnTo>
                  <a:lnTo>
                    <a:pt x="22" y="510"/>
                  </a:lnTo>
                  <a:lnTo>
                    <a:pt x="29" y="510"/>
                  </a:lnTo>
                  <a:lnTo>
                    <a:pt x="36" y="510"/>
                  </a:lnTo>
                  <a:lnTo>
                    <a:pt x="44" y="510"/>
                  </a:lnTo>
                  <a:lnTo>
                    <a:pt x="51" y="510"/>
                  </a:lnTo>
                  <a:lnTo>
                    <a:pt x="66" y="510"/>
                  </a:lnTo>
                  <a:lnTo>
                    <a:pt x="73" y="510"/>
                  </a:lnTo>
                  <a:lnTo>
                    <a:pt x="80" y="510"/>
                  </a:lnTo>
                  <a:lnTo>
                    <a:pt x="88" y="510"/>
                  </a:lnTo>
                  <a:lnTo>
                    <a:pt x="102" y="510"/>
                  </a:lnTo>
                  <a:lnTo>
                    <a:pt x="109" y="510"/>
                  </a:lnTo>
                  <a:lnTo>
                    <a:pt x="117" y="510"/>
                  </a:lnTo>
                  <a:lnTo>
                    <a:pt x="124" y="510"/>
                  </a:lnTo>
                  <a:lnTo>
                    <a:pt x="139" y="510"/>
                  </a:lnTo>
                  <a:lnTo>
                    <a:pt x="146" y="510"/>
                  </a:lnTo>
                  <a:lnTo>
                    <a:pt x="153" y="510"/>
                  </a:lnTo>
                  <a:lnTo>
                    <a:pt x="161" y="510"/>
                  </a:lnTo>
                  <a:lnTo>
                    <a:pt x="175" y="255"/>
                  </a:lnTo>
                  <a:lnTo>
                    <a:pt x="183" y="255"/>
                  </a:lnTo>
                  <a:lnTo>
                    <a:pt x="190" y="255"/>
                  </a:lnTo>
                  <a:lnTo>
                    <a:pt x="197" y="255"/>
                  </a:lnTo>
                  <a:lnTo>
                    <a:pt x="212" y="255"/>
                  </a:lnTo>
                  <a:lnTo>
                    <a:pt x="219" y="255"/>
                  </a:lnTo>
                  <a:lnTo>
                    <a:pt x="226" y="255"/>
                  </a:lnTo>
                  <a:lnTo>
                    <a:pt x="234" y="255"/>
                  </a:lnTo>
                  <a:lnTo>
                    <a:pt x="241" y="255"/>
                  </a:lnTo>
                  <a:lnTo>
                    <a:pt x="256" y="255"/>
                  </a:lnTo>
                  <a:lnTo>
                    <a:pt x="263" y="255"/>
                  </a:lnTo>
                  <a:lnTo>
                    <a:pt x="270" y="255"/>
                  </a:lnTo>
                  <a:lnTo>
                    <a:pt x="278" y="255"/>
                  </a:lnTo>
                  <a:lnTo>
                    <a:pt x="292" y="255"/>
                  </a:lnTo>
                  <a:lnTo>
                    <a:pt x="299" y="255"/>
                  </a:lnTo>
                  <a:lnTo>
                    <a:pt x="307" y="255"/>
                  </a:lnTo>
                  <a:lnTo>
                    <a:pt x="314" y="255"/>
                  </a:lnTo>
                  <a:lnTo>
                    <a:pt x="329" y="255"/>
                  </a:lnTo>
                  <a:lnTo>
                    <a:pt x="336" y="255"/>
                  </a:lnTo>
                  <a:lnTo>
                    <a:pt x="343" y="255"/>
                  </a:lnTo>
                  <a:lnTo>
                    <a:pt x="351" y="255"/>
                  </a:lnTo>
                  <a:lnTo>
                    <a:pt x="365" y="255"/>
                  </a:lnTo>
                  <a:lnTo>
                    <a:pt x="373" y="255"/>
                  </a:lnTo>
                  <a:lnTo>
                    <a:pt x="380" y="255"/>
                  </a:lnTo>
                  <a:lnTo>
                    <a:pt x="387" y="255"/>
                  </a:lnTo>
                  <a:lnTo>
                    <a:pt x="402" y="255"/>
                  </a:lnTo>
                  <a:lnTo>
                    <a:pt x="409" y="255"/>
                  </a:lnTo>
                  <a:lnTo>
                    <a:pt x="416" y="255"/>
                  </a:lnTo>
                  <a:lnTo>
                    <a:pt x="424" y="255"/>
                  </a:lnTo>
                  <a:lnTo>
                    <a:pt x="438" y="255"/>
                  </a:lnTo>
                  <a:lnTo>
                    <a:pt x="446" y="255"/>
                  </a:lnTo>
                  <a:lnTo>
                    <a:pt x="453" y="255"/>
                  </a:lnTo>
                  <a:lnTo>
                    <a:pt x="460" y="255"/>
                  </a:lnTo>
                  <a:lnTo>
                    <a:pt x="468" y="255"/>
                  </a:lnTo>
                  <a:lnTo>
                    <a:pt x="482" y="255"/>
                  </a:lnTo>
                  <a:lnTo>
                    <a:pt x="490" y="255"/>
                  </a:lnTo>
                  <a:lnTo>
                    <a:pt x="497" y="255"/>
                  </a:lnTo>
                  <a:lnTo>
                    <a:pt x="504" y="255"/>
                  </a:lnTo>
                  <a:lnTo>
                    <a:pt x="519" y="255"/>
                  </a:lnTo>
                  <a:lnTo>
                    <a:pt x="526" y="255"/>
                  </a:lnTo>
                  <a:lnTo>
                    <a:pt x="533" y="0"/>
                  </a:lnTo>
                  <a:lnTo>
                    <a:pt x="541" y="0"/>
                  </a:lnTo>
                  <a:lnTo>
                    <a:pt x="555" y="0"/>
                  </a:lnTo>
                  <a:lnTo>
                    <a:pt x="563" y="0"/>
                  </a:lnTo>
                  <a:lnTo>
                    <a:pt x="570" y="0"/>
                  </a:lnTo>
                  <a:lnTo>
                    <a:pt x="577" y="0"/>
                  </a:lnTo>
                  <a:lnTo>
                    <a:pt x="592" y="0"/>
                  </a:lnTo>
                  <a:lnTo>
                    <a:pt x="599" y="0"/>
                  </a:lnTo>
                  <a:lnTo>
                    <a:pt x="606" y="0"/>
                  </a:lnTo>
                  <a:lnTo>
                    <a:pt x="614" y="0"/>
                  </a:lnTo>
                  <a:lnTo>
                    <a:pt x="628" y="0"/>
                  </a:lnTo>
                  <a:lnTo>
                    <a:pt x="636" y="0"/>
                  </a:lnTo>
                  <a:lnTo>
                    <a:pt x="643" y="0"/>
                  </a:lnTo>
                  <a:lnTo>
                    <a:pt x="650" y="0"/>
                  </a:lnTo>
                  <a:lnTo>
                    <a:pt x="665" y="0"/>
                  </a:lnTo>
                  <a:lnTo>
                    <a:pt x="672" y="0"/>
                  </a:lnTo>
                  <a:lnTo>
                    <a:pt x="680" y="0"/>
                  </a:lnTo>
                  <a:lnTo>
                    <a:pt x="687" y="0"/>
                  </a:lnTo>
                  <a:lnTo>
                    <a:pt x="694" y="0"/>
                  </a:lnTo>
                  <a:lnTo>
                    <a:pt x="709" y="0"/>
                  </a:lnTo>
                  <a:lnTo>
                    <a:pt x="716" y="0"/>
                  </a:lnTo>
                  <a:lnTo>
                    <a:pt x="723" y="0"/>
                  </a:lnTo>
                  <a:lnTo>
                    <a:pt x="731" y="0"/>
                  </a:lnTo>
                  <a:lnTo>
                    <a:pt x="745" y="0"/>
                  </a:lnTo>
                  <a:lnTo>
                    <a:pt x="753" y="0"/>
                  </a:lnTo>
                  <a:lnTo>
                    <a:pt x="760" y="0"/>
                  </a:lnTo>
                  <a:lnTo>
                    <a:pt x="767" y="0"/>
                  </a:lnTo>
                  <a:lnTo>
                    <a:pt x="782" y="0"/>
                  </a:lnTo>
                  <a:lnTo>
                    <a:pt x="789" y="0"/>
                  </a:lnTo>
                  <a:lnTo>
                    <a:pt x="796" y="0"/>
                  </a:lnTo>
                  <a:lnTo>
                    <a:pt x="804" y="0"/>
                  </a:lnTo>
                  <a:lnTo>
                    <a:pt x="818" y="0"/>
                  </a:lnTo>
                  <a:lnTo>
                    <a:pt x="826" y="0"/>
                  </a:lnTo>
                  <a:lnTo>
                    <a:pt x="833" y="0"/>
                  </a:lnTo>
                  <a:lnTo>
                    <a:pt x="840" y="0"/>
                  </a:lnTo>
                  <a:lnTo>
                    <a:pt x="855" y="0"/>
                  </a:lnTo>
                  <a:lnTo>
                    <a:pt x="862" y="0"/>
                  </a:lnTo>
                  <a:lnTo>
                    <a:pt x="870" y="0"/>
                  </a:lnTo>
                  <a:lnTo>
                    <a:pt x="877" y="0"/>
                  </a:lnTo>
                  <a:lnTo>
                    <a:pt x="891" y="0"/>
                  </a:lnTo>
                </a:path>
              </a:pathLst>
            </a:custGeom>
            <a:noFill/>
            <a:ln w="0">
              <a:solidFill>
                <a:srgbClr val="0000FF"/>
              </a:solidFill>
              <a:round/>
              <a:headEnd/>
              <a:tailEnd/>
            </a:ln>
          </p:spPr>
          <p:txBody>
            <a:bodyPr>
              <a:prstTxWarp prst="textNoShape">
                <a:avLst/>
              </a:prstTxWarp>
            </a:bodyPr>
            <a:lstStyle/>
            <a:p>
              <a:endParaRPr lang="es-ES_tradnl"/>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Text Box 2"/>
          <p:cNvSpPr txBox="1">
            <a:spLocks noChangeArrowheads="1"/>
          </p:cNvSpPr>
          <p:nvPr/>
        </p:nvSpPr>
        <p:spPr bwMode="auto">
          <a:xfrm>
            <a:off x="176213" y="76200"/>
            <a:ext cx="3808412"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Percepción visual: Tonos de Gris ]</a:t>
            </a:r>
            <a:endParaRPr lang="en-US">
              <a:solidFill>
                <a:srgbClr val="3333CC"/>
              </a:solidFill>
            </a:endParaRPr>
          </a:p>
        </p:txBody>
      </p:sp>
      <p:pic>
        <p:nvPicPr>
          <p:cNvPr id="149507" name="Picture 70"/>
          <p:cNvPicPr>
            <a:picLocks noChangeAspect="1" noChangeArrowheads="1"/>
          </p:cNvPicPr>
          <p:nvPr/>
        </p:nvPicPr>
        <p:blipFill>
          <a:blip r:embed="rId3"/>
          <a:srcRect/>
          <a:stretch>
            <a:fillRect/>
          </a:stretch>
        </p:blipFill>
        <p:spPr bwMode="auto">
          <a:xfrm>
            <a:off x="1114425" y="884238"/>
            <a:ext cx="6902450" cy="3352800"/>
          </a:xfrm>
          <a:prstGeom prst="rect">
            <a:avLst/>
          </a:prstGeom>
          <a:noFill/>
          <a:ln w="9525">
            <a:noFill/>
            <a:miter lim="800000"/>
            <a:headEnd/>
            <a:tailEnd/>
          </a:ln>
        </p:spPr>
      </p:pic>
      <p:grpSp>
        <p:nvGrpSpPr>
          <p:cNvPr id="2" name="Group 71"/>
          <p:cNvGrpSpPr>
            <a:grpSpLocks/>
          </p:cNvGrpSpPr>
          <p:nvPr/>
        </p:nvGrpSpPr>
        <p:grpSpPr bwMode="auto">
          <a:xfrm>
            <a:off x="881063" y="4449763"/>
            <a:ext cx="7112000" cy="1898650"/>
            <a:chOff x="672" y="426"/>
            <a:chExt cx="4480" cy="3709"/>
          </a:xfrm>
        </p:grpSpPr>
        <p:sp>
          <p:nvSpPr>
            <p:cNvPr id="149509" name="Rectangle 72"/>
            <p:cNvSpPr>
              <a:spLocks noChangeArrowheads="1"/>
            </p:cNvSpPr>
            <p:nvPr/>
          </p:nvSpPr>
          <p:spPr bwMode="auto">
            <a:xfrm>
              <a:off x="804" y="426"/>
              <a:ext cx="4348" cy="3331"/>
            </a:xfrm>
            <a:prstGeom prst="rect">
              <a:avLst/>
            </a:prstGeom>
            <a:solidFill>
              <a:srgbClr val="FFFFFF"/>
            </a:solidFill>
            <a:ln w="9525">
              <a:noFill/>
              <a:miter lim="800000"/>
              <a:headEnd/>
              <a:tailEnd/>
            </a:ln>
          </p:spPr>
          <p:txBody>
            <a:bodyPr>
              <a:prstTxWarp prst="textNoShape">
                <a:avLst/>
              </a:prstTxWarp>
            </a:bodyPr>
            <a:lstStyle/>
            <a:p>
              <a:endParaRPr lang="es-ES_tradnl"/>
            </a:p>
          </p:txBody>
        </p:sp>
        <p:sp>
          <p:nvSpPr>
            <p:cNvPr id="149510" name="Rectangle 73"/>
            <p:cNvSpPr>
              <a:spLocks noChangeArrowheads="1"/>
            </p:cNvSpPr>
            <p:nvPr/>
          </p:nvSpPr>
          <p:spPr bwMode="auto">
            <a:xfrm>
              <a:off x="804" y="426"/>
              <a:ext cx="4348" cy="3331"/>
            </a:xfrm>
            <a:prstGeom prst="rect">
              <a:avLst/>
            </a:prstGeom>
            <a:noFill/>
            <a:ln w="0">
              <a:solidFill>
                <a:srgbClr val="FFFFFF"/>
              </a:solidFill>
              <a:miter lim="800000"/>
              <a:headEnd/>
              <a:tailEnd/>
            </a:ln>
          </p:spPr>
          <p:txBody>
            <a:bodyPr>
              <a:prstTxWarp prst="textNoShape">
                <a:avLst/>
              </a:prstTxWarp>
            </a:bodyPr>
            <a:lstStyle/>
            <a:p>
              <a:endParaRPr lang="es-ES_tradnl"/>
            </a:p>
          </p:txBody>
        </p:sp>
        <p:sp>
          <p:nvSpPr>
            <p:cNvPr id="149511" name="Line 74"/>
            <p:cNvSpPr>
              <a:spLocks noChangeShapeType="1"/>
            </p:cNvSpPr>
            <p:nvPr/>
          </p:nvSpPr>
          <p:spPr bwMode="auto">
            <a:xfrm>
              <a:off x="804" y="426"/>
              <a:ext cx="4348" cy="1"/>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9512" name="Freeform 75"/>
            <p:cNvSpPr>
              <a:spLocks/>
            </p:cNvSpPr>
            <p:nvPr/>
          </p:nvSpPr>
          <p:spPr bwMode="auto">
            <a:xfrm>
              <a:off x="804" y="426"/>
              <a:ext cx="4348" cy="3331"/>
            </a:xfrm>
            <a:custGeom>
              <a:avLst/>
              <a:gdLst>
                <a:gd name="T0" fmla="*/ 0 w 595"/>
                <a:gd name="T1" fmla="*/ 167315 h 470"/>
                <a:gd name="T2" fmla="*/ 232183 w 595"/>
                <a:gd name="T3" fmla="*/ 167315 h 470"/>
                <a:gd name="T4" fmla="*/ 232183 w 595"/>
                <a:gd name="T5" fmla="*/ 0 h 470"/>
                <a:gd name="T6" fmla="*/ 0 60000 65536"/>
                <a:gd name="T7" fmla="*/ 0 60000 65536"/>
                <a:gd name="T8" fmla="*/ 0 60000 65536"/>
                <a:gd name="T9" fmla="*/ 0 w 595"/>
                <a:gd name="T10" fmla="*/ 0 h 470"/>
                <a:gd name="T11" fmla="*/ 595 w 595"/>
                <a:gd name="T12" fmla="*/ 470 h 470"/>
              </a:gdLst>
              <a:ahLst/>
              <a:cxnLst>
                <a:cxn ang="T6">
                  <a:pos x="T0" y="T1"/>
                </a:cxn>
                <a:cxn ang="T7">
                  <a:pos x="T2" y="T3"/>
                </a:cxn>
                <a:cxn ang="T8">
                  <a:pos x="T4" y="T5"/>
                </a:cxn>
              </a:cxnLst>
              <a:rect l="T9" t="T10" r="T11" b="T12"/>
              <a:pathLst>
                <a:path w="595" h="470">
                  <a:moveTo>
                    <a:pt x="0" y="470"/>
                  </a:moveTo>
                  <a:lnTo>
                    <a:pt x="595" y="470"/>
                  </a:lnTo>
                  <a:lnTo>
                    <a:pt x="595" y="0"/>
                  </a:lnTo>
                </a:path>
              </a:pathLst>
            </a:custGeom>
            <a:noFill/>
            <a:ln w="0">
              <a:solidFill>
                <a:srgbClr val="000000"/>
              </a:solidFill>
              <a:round/>
              <a:headEnd/>
              <a:tailEnd/>
            </a:ln>
          </p:spPr>
          <p:txBody>
            <a:bodyPr>
              <a:prstTxWarp prst="textNoShape">
                <a:avLst/>
              </a:prstTxWarp>
            </a:bodyPr>
            <a:lstStyle/>
            <a:p>
              <a:endParaRPr lang="es-ES_tradnl"/>
            </a:p>
          </p:txBody>
        </p:sp>
        <p:sp>
          <p:nvSpPr>
            <p:cNvPr id="149513" name="Line 76"/>
            <p:cNvSpPr>
              <a:spLocks noChangeShapeType="1"/>
            </p:cNvSpPr>
            <p:nvPr/>
          </p:nvSpPr>
          <p:spPr bwMode="auto">
            <a:xfrm flipV="1">
              <a:off x="804" y="426"/>
              <a:ext cx="1" cy="3331"/>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9514" name="Line 77"/>
            <p:cNvSpPr>
              <a:spLocks noChangeShapeType="1"/>
            </p:cNvSpPr>
            <p:nvPr/>
          </p:nvSpPr>
          <p:spPr bwMode="auto">
            <a:xfrm>
              <a:off x="804" y="3757"/>
              <a:ext cx="4348" cy="1"/>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9515" name="Line 78"/>
            <p:cNvSpPr>
              <a:spLocks noChangeShapeType="1"/>
            </p:cNvSpPr>
            <p:nvPr/>
          </p:nvSpPr>
          <p:spPr bwMode="auto">
            <a:xfrm flipV="1">
              <a:off x="804" y="426"/>
              <a:ext cx="1" cy="3331"/>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9516" name="Line 79"/>
            <p:cNvSpPr>
              <a:spLocks noChangeShapeType="1"/>
            </p:cNvSpPr>
            <p:nvPr/>
          </p:nvSpPr>
          <p:spPr bwMode="auto">
            <a:xfrm flipV="1">
              <a:off x="804" y="3714"/>
              <a:ext cx="1" cy="43"/>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9517" name="Line 80"/>
            <p:cNvSpPr>
              <a:spLocks noChangeShapeType="1"/>
            </p:cNvSpPr>
            <p:nvPr/>
          </p:nvSpPr>
          <p:spPr bwMode="auto">
            <a:xfrm>
              <a:off x="804" y="426"/>
              <a:ext cx="1" cy="35"/>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9518" name="Rectangle 81"/>
            <p:cNvSpPr>
              <a:spLocks noChangeArrowheads="1"/>
            </p:cNvSpPr>
            <p:nvPr/>
          </p:nvSpPr>
          <p:spPr bwMode="auto">
            <a:xfrm>
              <a:off x="782" y="3778"/>
              <a:ext cx="53" cy="357"/>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s-ES" sz="1200">
                  <a:solidFill>
                    <a:srgbClr val="3333CC"/>
                  </a:solidFill>
                  <a:latin typeface="Helvetica" charset="0"/>
                </a:rPr>
                <a:t>0</a:t>
              </a:r>
              <a:endParaRPr lang="es-ES" sz="2400" u="sng">
                <a:solidFill>
                  <a:srgbClr val="3333CC"/>
                </a:solidFill>
                <a:latin typeface="Garamond" charset="0"/>
              </a:endParaRPr>
            </a:p>
          </p:txBody>
        </p:sp>
        <p:sp>
          <p:nvSpPr>
            <p:cNvPr id="149519" name="Line 82"/>
            <p:cNvSpPr>
              <a:spLocks noChangeShapeType="1"/>
            </p:cNvSpPr>
            <p:nvPr/>
          </p:nvSpPr>
          <p:spPr bwMode="auto">
            <a:xfrm flipV="1">
              <a:off x="1250" y="3714"/>
              <a:ext cx="1" cy="43"/>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9520" name="Line 83"/>
            <p:cNvSpPr>
              <a:spLocks noChangeShapeType="1"/>
            </p:cNvSpPr>
            <p:nvPr/>
          </p:nvSpPr>
          <p:spPr bwMode="auto">
            <a:xfrm>
              <a:off x="1250" y="426"/>
              <a:ext cx="1" cy="35"/>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9521" name="Rectangle 84"/>
            <p:cNvSpPr>
              <a:spLocks noChangeArrowheads="1"/>
            </p:cNvSpPr>
            <p:nvPr/>
          </p:nvSpPr>
          <p:spPr bwMode="auto">
            <a:xfrm>
              <a:off x="1199" y="3778"/>
              <a:ext cx="106" cy="357"/>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s-ES" sz="1200">
                  <a:solidFill>
                    <a:srgbClr val="3333CC"/>
                  </a:solidFill>
                  <a:latin typeface="Helvetica" charset="0"/>
                </a:rPr>
                <a:t>50</a:t>
              </a:r>
              <a:endParaRPr lang="es-ES" sz="2400" u="sng">
                <a:solidFill>
                  <a:srgbClr val="3333CC"/>
                </a:solidFill>
                <a:latin typeface="Garamond" charset="0"/>
              </a:endParaRPr>
            </a:p>
          </p:txBody>
        </p:sp>
        <p:sp>
          <p:nvSpPr>
            <p:cNvPr id="149522" name="Line 85"/>
            <p:cNvSpPr>
              <a:spLocks noChangeShapeType="1"/>
            </p:cNvSpPr>
            <p:nvPr/>
          </p:nvSpPr>
          <p:spPr bwMode="auto">
            <a:xfrm flipV="1">
              <a:off x="1703" y="3714"/>
              <a:ext cx="1" cy="43"/>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9523" name="Line 86"/>
            <p:cNvSpPr>
              <a:spLocks noChangeShapeType="1"/>
            </p:cNvSpPr>
            <p:nvPr/>
          </p:nvSpPr>
          <p:spPr bwMode="auto">
            <a:xfrm>
              <a:off x="1703" y="426"/>
              <a:ext cx="1" cy="35"/>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9524" name="Rectangle 87"/>
            <p:cNvSpPr>
              <a:spLocks noChangeArrowheads="1"/>
            </p:cNvSpPr>
            <p:nvPr/>
          </p:nvSpPr>
          <p:spPr bwMode="auto">
            <a:xfrm>
              <a:off x="1630" y="3778"/>
              <a:ext cx="159" cy="357"/>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s-ES" sz="1200">
                  <a:solidFill>
                    <a:srgbClr val="3333CC"/>
                  </a:solidFill>
                  <a:latin typeface="Helvetica" charset="0"/>
                </a:rPr>
                <a:t>100</a:t>
              </a:r>
              <a:endParaRPr lang="es-ES" sz="2400" u="sng">
                <a:solidFill>
                  <a:srgbClr val="3333CC"/>
                </a:solidFill>
                <a:latin typeface="Garamond" charset="0"/>
              </a:endParaRPr>
            </a:p>
          </p:txBody>
        </p:sp>
        <p:sp>
          <p:nvSpPr>
            <p:cNvPr id="149525" name="Line 88"/>
            <p:cNvSpPr>
              <a:spLocks noChangeShapeType="1"/>
            </p:cNvSpPr>
            <p:nvPr/>
          </p:nvSpPr>
          <p:spPr bwMode="auto">
            <a:xfrm flipV="1">
              <a:off x="2156" y="3714"/>
              <a:ext cx="1" cy="43"/>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9526" name="Line 89"/>
            <p:cNvSpPr>
              <a:spLocks noChangeShapeType="1"/>
            </p:cNvSpPr>
            <p:nvPr/>
          </p:nvSpPr>
          <p:spPr bwMode="auto">
            <a:xfrm>
              <a:off x="2156" y="426"/>
              <a:ext cx="1" cy="35"/>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9527" name="Rectangle 90"/>
            <p:cNvSpPr>
              <a:spLocks noChangeArrowheads="1"/>
            </p:cNvSpPr>
            <p:nvPr/>
          </p:nvSpPr>
          <p:spPr bwMode="auto">
            <a:xfrm>
              <a:off x="2083" y="3778"/>
              <a:ext cx="159" cy="357"/>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s-ES" sz="1200">
                  <a:solidFill>
                    <a:srgbClr val="3333CC"/>
                  </a:solidFill>
                  <a:latin typeface="Helvetica" charset="0"/>
                </a:rPr>
                <a:t>150</a:t>
              </a:r>
              <a:endParaRPr lang="es-ES" sz="2400" u="sng">
                <a:solidFill>
                  <a:srgbClr val="3333CC"/>
                </a:solidFill>
                <a:latin typeface="Garamond" charset="0"/>
              </a:endParaRPr>
            </a:p>
          </p:txBody>
        </p:sp>
        <p:sp>
          <p:nvSpPr>
            <p:cNvPr id="149528" name="Line 91"/>
            <p:cNvSpPr>
              <a:spLocks noChangeShapeType="1"/>
            </p:cNvSpPr>
            <p:nvPr/>
          </p:nvSpPr>
          <p:spPr bwMode="auto">
            <a:xfrm flipV="1">
              <a:off x="2609" y="3714"/>
              <a:ext cx="1" cy="43"/>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9529" name="Line 92"/>
            <p:cNvSpPr>
              <a:spLocks noChangeShapeType="1"/>
            </p:cNvSpPr>
            <p:nvPr/>
          </p:nvSpPr>
          <p:spPr bwMode="auto">
            <a:xfrm>
              <a:off x="2609" y="426"/>
              <a:ext cx="1" cy="35"/>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9530" name="Rectangle 93"/>
            <p:cNvSpPr>
              <a:spLocks noChangeArrowheads="1"/>
            </p:cNvSpPr>
            <p:nvPr/>
          </p:nvSpPr>
          <p:spPr bwMode="auto">
            <a:xfrm>
              <a:off x="2536" y="3778"/>
              <a:ext cx="159" cy="357"/>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s-ES" sz="1200">
                  <a:solidFill>
                    <a:srgbClr val="3333CC"/>
                  </a:solidFill>
                  <a:latin typeface="Helvetica" charset="0"/>
                </a:rPr>
                <a:t>200</a:t>
              </a:r>
              <a:endParaRPr lang="es-ES" sz="2400" u="sng">
                <a:solidFill>
                  <a:srgbClr val="3333CC"/>
                </a:solidFill>
                <a:latin typeface="Garamond" charset="0"/>
              </a:endParaRPr>
            </a:p>
          </p:txBody>
        </p:sp>
        <p:sp>
          <p:nvSpPr>
            <p:cNvPr id="149531" name="Line 94"/>
            <p:cNvSpPr>
              <a:spLocks noChangeShapeType="1"/>
            </p:cNvSpPr>
            <p:nvPr/>
          </p:nvSpPr>
          <p:spPr bwMode="auto">
            <a:xfrm flipV="1">
              <a:off x="3062" y="3714"/>
              <a:ext cx="1" cy="43"/>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9532" name="Line 95"/>
            <p:cNvSpPr>
              <a:spLocks noChangeShapeType="1"/>
            </p:cNvSpPr>
            <p:nvPr/>
          </p:nvSpPr>
          <p:spPr bwMode="auto">
            <a:xfrm>
              <a:off x="3062" y="426"/>
              <a:ext cx="1" cy="35"/>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9533" name="Rectangle 96"/>
            <p:cNvSpPr>
              <a:spLocks noChangeArrowheads="1"/>
            </p:cNvSpPr>
            <p:nvPr/>
          </p:nvSpPr>
          <p:spPr bwMode="auto">
            <a:xfrm>
              <a:off x="2989" y="3778"/>
              <a:ext cx="159" cy="357"/>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s-ES" sz="1200">
                  <a:solidFill>
                    <a:srgbClr val="3333CC"/>
                  </a:solidFill>
                  <a:latin typeface="Helvetica" charset="0"/>
                </a:rPr>
                <a:t>250</a:t>
              </a:r>
              <a:endParaRPr lang="es-ES" sz="2400" u="sng">
                <a:solidFill>
                  <a:srgbClr val="3333CC"/>
                </a:solidFill>
                <a:latin typeface="Garamond" charset="0"/>
              </a:endParaRPr>
            </a:p>
          </p:txBody>
        </p:sp>
        <p:sp>
          <p:nvSpPr>
            <p:cNvPr id="149534" name="Line 97"/>
            <p:cNvSpPr>
              <a:spLocks noChangeShapeType="1"/>
            </p:cNvSpPr>
            <p:nvPr/>
          </p:nvSpPr>
          <p:spPr bwMode="auto">
            <a:xfrm flipV="1">
              <a:off x="3515" y="3714"/>
              <a:ext cx="1" cy="43"/>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9535" name="Line 98"/>
            <p:cNvSpPr>
              <a:spLocks noChangeShapeType="1"/>
            </p:cNvSpPr>
            <p:nvPr/>
          </p:nvSpPr>
          <p:spPr bwMode="auto">
            <a:xfrm>
              <a:off x="3515" y="426"/>
              <a:ext cx="1" cy="35"/>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9536" name="Rectangle 99"/>
            <p:cNvSpPr>
              <a:spLocks noChangeArrowheads="1"/>
            </p:cNvSpPr>
            <p:nvPr/>
          </p:nvSpPr>
          <p:spPr bwMode="auto">
            <a:xfrm>
              <a:off x="3442" y="3778"/>
              <a:ext cx="159" cy="357"/>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s-ES" sz="1200">
                  <a:solidFill>
                    <a:srgbClr val="3333CC"/>
                  </a:solidFill>
                  <a:latin typeface="Helvetica" charset="0"/>
                </a:rPr>
                <a:t>300</a:t>
              </a:r>
              <a:endParaRPr lang="es-ES" sz="2400" u="sng">
                <a:solidFill>
                  <a:srgbClr val="3333CC"/>
                </a:solidFill>
                <a:latin typeface="Garamond" charset="0"/>
              </a:endParaRPr>
            </a:p>
          </p:txBody>
        </p:sp>
        <p:sp>
          <p:nvSpPr>
            <p:cNvPr id="149537" name="Line 100"/>
            <p:cNvSpPr>
              <a:spLocks noChangeShapeType="1"/>
            </p:cNvSpPr>
            <p:nvPr/>
          </p:nvSpPr>
          <p:spPr bwMode="auto">
            <a:xfrm flipV="1">
              <a:off x="3968" y="3714"/>
              <a:ext cx="1" cy="43"/>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9538" name="Line 101"/>
            <p:cNvSpPr>
              <a:spLocks noChangeShapeType="1"/>
            </p:cNvSpPr>
            <p:nvPr/>
          </p:nvSpPr>
          <p:spPr bwMode="auto">
            <a:xfrm>
              <a:off x="3968" y="426"/>
              <a:ext cx="1" cy="35"/>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9539" name="Rectangle 102"/>
            <p:cNvSpPr>
              <a:spLocks noChangeArrowheads="1"/>
            </p:cNvSpPr>
            <p:nvPr/>
          </p:nvSpPr>
          <p:spPr bwMode="auto">
            <a:xfrm>
              <a:off x="3895" y="3778"/>
              <a:ext cx="159" cy="357"/>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s-ES" sz="1200">
                  <a:solidFill>
                    <a:srgbClr val="3333CC"/>
                  </a:solidFill>
                  <a:latin typeface="Helvetica" charset="0"/>
                </a:rPr>
                <a:t>350</a:t>
              </a:r>
              <a:endParaRPr lang="es-ES" sz="2400" u="sng">
                <a:solidFill>
                  <a:srgbClr val="3333CC"/>
                </a:solidFill>
                <a:latin typeface="Garamond" charset="0"/>
              </a:endParaRPr>
            </a:p>
          </p:txBody>
        </p:sp>
        <p:sp>
          <p:nvSpPr>
            <p:cNvPr id="149540" name="Line 103"/>
            <p:cNvSpPr>
              <a:spLocks noChangeShapeType="1"/>
            </p:cNvSpPr>
            <p:nvPr/>
          </p:nvSpPr>
          <p:spPr bwMode="auto">
            <a:xfrm flipV="1">
              <a:off x="4422" y="3714"/>
              <a:ext cx="1" cy="43"/>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9541" name="Line 104"/>
            <p:cNvSpPr>
              <a:spLocks noChangeShapeType="1"/>
            </p:cNvSpPr>
            <p:nvPr/>
          </p:nvSpPr>
          <p:spPr bwMode="auto">
            <a:xfrm>
              <a:off x="4422" y="426"/>
              <a:ext cx="1" cy="35"/>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9542" name="Rectangle 105"/>
            <p:cNvSpPr>
              <a:spLocks noChangeArrowheads="1"/>
            </p:cNvSpPr>
            <p:nvPr/>
          </p:nvSpPr>
          <p:spPr bwMode="auto">
            <a:xfrm>
              <a:off x="4349" y="3778"/>
              <a:ext cx="159" cy="357"/>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s-ES" sz="1200">
                  <a:solidFill>
                    <a:srgbClr val="3333CC"/>
                  </a:solidFill>
                  <a:latin typeface="Helvetica" charset="0"/>
                </a:rPr>
                <a:t>400</a:t>
              </a:r>
              <a:endParaRPr lang="es-ES" sz="2400" u="sng">
                <a:solidFill>
                  <a:srgbClr val="3333CC"/>
                </a:solidFill>
                <a:latin typeface="Garamond" charset="0"/>
              </a:endParaRPr>
            </a:p>
          </p:txBody>
        </p:sp>
        <p:sp>
          <p:nvSpPr>
            <p:cNvPr id="149543" name="Line 106"/>
            <p:cNvSpPr>
              <a:spLocks noChangeShapeType="1"/>
            </p:cNvSpPr>
            <p:nvPr/>
          </p:nvSpPr>
          <p:spPr bwMode="auto">
            <a:xfrm flipV="1">
              <a:off x="4875" y="3714"/>
              <a:ext cx="1" cy="43"/>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9544" name="Line 107"/>
            <p:cNvSpPr>
              <a:spLocks noChangeShapeType="1"/>
            </p:cNvSpPr>
            <p:nvPr/>
          </p:nvSpPr>
          <p:spPr bwMode="auto">
            <a:xfrm>
              <a:off x="4875" y="426"/>
              <a:ext cx="1" cy="35"/>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9545" name="Rectangle 108"/>
            <p:cNvSpPr>
              <a:spLocks noChangeArrowheads="1"/>
            </p:cNvSpPr>
            <p:nvPr/>
          </p:nvSpPr>
          <p:spPr bwMode="auto">
            <a:xfrm>
              <a:off x="4802" y="3778"/>
              <a:ext cx="159" cy="357"/>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s-ES" sz="1200">
                  <a:solidFill>
                    <a:srgbClr val="3333CC"/>
                  </a:solidFill>
                  <a:latin typeface="Helvetica" charset="0"/>
                </a:rPr>
                <a:t>450</a:t>
              </a:r>
              <a:endParaRPr lang="es-ES" sz="2400" u="sng">
                <a:solidFill>
                  <a:srgbClr val="3333CC"/>
                </a:solidFill>
                <a:latin typeface="Garamond" charset="0"/>
              </a:endParaRPr>
            </a:p>
          </p:txBody>
        </p:sp>
        <p:sp>
          <p:nvSpPr>
            <p:cNvPr id="149546" name="Line 109"/>
            <p:cNvSpPr>
              <a:spLocks noChangeShapeType="1"/>
            </p:cNvSpPr>
            <p:nvPr/>
          </p:nvSpPr>
          <p:spPr bwMode="auto">
            <a:xfrm>
              <a:off x="804" y="3757"/>
              <a:ext cx="36" cy="1"/>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9547" name="Line 110"/>
            <p:cNvSpPr>
              <a:spLocks noChangeShapeType="1"/>
            </p:cNvSpPr>
            <p:nvPr/>
          </p:nvSpPr>
          <p:spPr bwMode="auto">
            <a:xfrm flipH="1">
              <a:off x="5109" y="3757"/>
              <a:ext cx="43" cy="1"/>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9548" name="Rectangle 111"/>
            <p:cNvSpPr>
              <a:spLocks noChangeArrowheads="1"/>
            </p:cNvSpPr>
            <p:nvPr/>
          </p:nvSpPr>
          <p:spPr bwMode="auto">
            <a:xfrm>
              <a:off x="723" y="3700"/>
              <a:ext cx="53" cy="357"/>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s-ES" sz="1200">
                  <a:solidFill>
                    <a:srgbClr val="3333CC"/>
                  </a:solidFill>
                  <a:latin typeface="Helvetica" charset="0"/>
                </a:rPr>
                <a:t>0</a:t>
              </a:r>
              <a:endParaRPr lang="es-ES" sz="2400" u="sng">
                <a:solidFill>
                  <a:srgbClr val="3333CC"/>
                </a:solidFill>
                <a:latin typeface="Garamond" charset="0"/>
              </a:endParaRPr>
            </a:p>
          </p:txBody>
        </p:sp>
        <p:sp>
          <p:nvSpPr>
            <p:cNvPr id="149549" name="Line 112"/>
            <p:cNvSpPr>
              <a:spLocks noChangeShapeType="1"/>
            </p:cNvSpPr>
            <p:nvPr/>
          </p:nvSpPr>
          <p:spPr bwMode="auto">
            <a:xfrm>
              <a:off x="804" y="3239"/>
              <a:ext cx="36" cy="1"/>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9550" name="Line 113"/>
            <p:cNvSpPr>
              <a:spLocks noChangeShapeType="1"/>
            </p:cNvSpPr>
            <p:nvPr/>
          </p:nvSpPr>
          <p:spPr bwMode="auto">
            <a:xfrm flipH="1">
              <a:off x="5109" y="3239"/>
              <a:ext cx="43" cy="1"/>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9551" name="Rectangle 114"/>
            <p:cNvSpPr>
              <a:spLocks noChangeArrowheads="1"/>
            </p:cNvSpPr>
            <p:nvPr/>
          </p:nvSpPr>
          <p:spPr bwMode="auto">
            <a:xfrm>
              <a:off x="723" y="3185"/>
              <a:ext cx="53" cy="357"/>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s-ES" sz="1200">
                  <a:solidFill>
                    <a:srgbClr val="3333CC"/>
                  </a:solidFill>
                  <a:latin typeface="Helvetica" charset="0"/>
                </a:rPr>
                <a:t>2</a:t>
              </a:r>
              <a:endParaRPr lang="es-ES" sz="2400" u="sng">
                <a:solidFill>
                  <a:srgbClr val="3333CC"/>
                </a:solidFill>
                <a:latin typeface="Garamond" charset="0"/>
              </a:endParaRPr>
            </a:p>
          </p:txBody>
        </p:sp>
        <p:sp>
          <p:nvSpPr>
            <p:cNvPr id="149552" name="Line 115"/>
            <p:cNvSpPr>
              <a:spLocks noChangeShapeType="1"/>
            </p:cNvSpPr>
            <p:nvPr/>
          </p:nvSpPr>
          <p:spPr bwMode="auto">
            <a:xfrm>
              <a:off x="804" y="2729"/>
              <a:ext cx="36" cy="1"/>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9553" name="Line 116"/>
            <p:cNvSpPr>
              <a:spLocks noChangeShapeType="1"/>
            </p:cNvSpPr>
            <p:nvPr/>
          </p:nvSpPr>
          <p:spPr bwMode="auto">
            <a:xfrm flipH="1">
              <a:off x="5109" y="2729"/>
              <a:ext cx="43" cy="1"/>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9554" name="Rectangle 117"/>
            <p:cNvSpPr>
              <a:spLocks noChangeArrowheads="1"/>
            </p:cNvSpPr>
            <p:nvPr/>
          </p:nvSpPr>
          <p:spPr bwMode="auto">
            <a:xfrm>
              <a:off x="723" y="2674"/>
              <a:ext cx="53" cy="356"/>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s-ES" sz="1200">
                  <a:solidFill>
                    <a:srgbClr val="3333CC"/>
                  </a:solidFill>
                  <a:latin typeface="Helvetica" charset="0"/>
                </a:rPr>
                <a:t>4</a:t>
              </a:r>
              <a:endParaRPr lang="es-ES" sz="2400" u="sng">
                <a:solidFill>
                  <a:srgbClr val="3333CC"/>
                </a:solidFill>
                <a:latin typeface="Garamond" charset="0"/>
              </a:endParaRPr>
            </a:p>
          </p:txBody>
        </p:sp>
        <p:sp>
          <p:nvSpPr>
            <p:cNvPr id="149555" name="Line 118"/>
            <p:cNvSpPr>
              <a:spLocks noChangeShapeType="1"/>
            </p:cNvSpPr>
            <p:nvPr/>
          </p:nvSpPr>
          <p:spPr bwMode="auto">
            <a:xfrm>
              <a:off x="804" y="2219"/>
              <a:ext cx="36" cy="1"/>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9556" name="Line 119"/>
            <p:cNvSpPr>
              <a:spLocks noChangeShapeType="1"/>
            </p:cNvSpPr>
            <p:nvPr/>
          </p:nvSpPr>
          <p:spPr bwMode="auto">
            <a:xfrm flipH="1">
              <a:off x="5109" y="2219"/>
              <a:ext cx="43" cy="1"/>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9557" name="Rectangle 120"/>
            <p:cNvSpPr>
              <a:spLocks noChangeArrowheads="1"/>
            </p:cNvSpPr>
            <p:nvPr/>
          </p:nvSpPr>
          <p:spPr bwMode="auto">
            <a:xfrm>
              <a:off x="723" y="2162"/>
              <a:ext cx="53" cy="357"/>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s-ES" sz="1200">
                  <a:solidFill>
                    <a:srgbClr val="3333CC"/>
                  </a:solidFill>
                  <a:latin typeface="Helvetica" charset="0"/>
                </a:rPr>
                <a:t>6</a:t>
              </a:r>
              <a:endParaRPr lang="es-ES" sz="2400" u="sng">
                <a:solidFill>
                  <a:srgbClr val="3333CC"/>
                </a:solidFill>
                <a:latin typeface="Garamond" charset="0"/>
              </a:endParaRPr>
            </a:p>
          </p:txBody>
        </p:sp>
        <p:sp>
          <p:nvSpPr>
            <p:cNvPr id="149558" name="Line 121"/>
            <p:cNvSpPr>
              <a:spLocks noChangeShapeType="1"/>
            </p:cNvSpPr>
            <p:nvPr/>
          </p:nvSpPr>
          <p:spPr bwMode="auto">
            <a:xfrm>
              <a:off x="804" y="1701"/>
              <a:ext cx="36" cy="1"/>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9559" name="Line 122"/>
            <p:cNvSpPr>
              <a:spLocks noChangeShapeType="1"/>
            </p:cNvSpPr>
            <p:nvPr/>
          </p:nvSpPr>
          <p:spPr bwMode="auto">
            <a:xfrm flipH="1">
              <a:off x="5109" y="1701"/>
              <a:ext cx="43" cy="1"/>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9560" name="Rectangle 123"/>
            <p:cNvSpPr>
              <a:spLocks noChangeArrowheads="1"/>
            </p:cNvSpPr>
            <p:nvPr/>
          </p:nvSpPr>
          <p:spPr bwMode="auto">
            <a:xfrm>
              <a:off x="723" y="1648"/>
              <a:ext cx="53" cy="356"/>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s-ES" sz="1200">
                  <a:solidFill>
                    <a:srgbClr val="3333CC"/>
                  </a:solidFill>
                  <a:latin typeface="Helvetica" charset="0"/>
                </a:rPr>
                <a:t>8</a:t>
              </a:r>
              <a:endParaRPr lang="es-ES" sz="2400" u="sng">
                <a:solidFill>
                  <a:srgbClr val="3333CC"/>
                </a:solidFill>
                <a:latin typeface="Garamond" charset="0"/>
              </a:endParaRPr>
            </a:p>
          </p:txBody>
        </p:sp>
        <p:sp>
          <p:nvSpPr>
            <p:cNvPr id="149561" name="Line 124"/>
            <p:cNvSpPr>
              <a:spLocks noChangeShapeType="1"/>
            </p:cNvSpPr>
            <p:nvPr/>
          </p:nvSpPr>
          <p:spPr bwMode="auto">
            <a:xfrm>
              <a:off x="804" y="1191"/>
              <a:ext cx="36" cy="1"/>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9562" name="Line 125"/>
            <p:cNvSpPr>
              <a:spLocks noChangeShapeType="1"/>
            </p:cNvSpPr>
            <p:nvPr/>
          </p:nvSpPr>
          <p:spPr bwMode="auto">
            <a:xfrm flipH="1">
              <a:off x="5109" y="1191"/>
              <a:ext cx="43" cy="1"/>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9563" name="Rectangle 126"/>
            <p:cNvSpPr>
              <a:spLocks noChangeArrowheads="1"/>
            </p:cNvSpPr>
            <p:nvPr/>
          </p:nvSpPr>
          <p:spPr bwMode="auto">
            <a:xfrm>
              <a:off x="672" y="1133"/>
              <a:ext cx="106" cy="356"/>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s-ES" sz="1200">
                  <a:solidFill>
                    <a:srgbClr val="3333CC"/>
                  </a:solidFill>
                  <a:latin typeface="Helvetica" charset="0"/>
                </a:rPr>
                <a:t>10</a:t>
              </a:r>
              <a:endParaRPr lang="es-ES" sz="2400" u="sng">
                <a:solidFill>
                  <a:srgbClr val="3333CC"/>
                </a:solidFill>
                <a:latin typeface="Garamond" charset="0"/>
              </a:endParaRPr>
            </a:p>
          </p:txBody>
        </p:sp>
        <p:sp>
          <p:nvSpPr>
            <p:cNvPr id="149564" name="Line 127"/>
            <p:cNvSpPr>
              <a:spLocks noChangeShapeType="1"/>
            </p:cNvSpPr>
            <p:nvPr/>
          </p:nvSpPr>
          <p:spPr bwMode="auto">
            <a:xfrm>
              <a:off x="804" y="681"/>
              <a:ext cx="36" cy="1"/>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9565" name="Line 128"/>
            <p:cNvSpPr>
              <a:spLocks noChangeShapeType="1"/>
            </p:cNvSpPr>
            <p:nvPr/>
          </p:nvSpPr>
          <p:spPr bwMode="auto">
            <a:xfrm flipH="1">
              <a:off x="5109" y="681"/>
              <a:ext cx="43" cy="1"/>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9566" name="Rectangle 129"/>
            <p:cNvSpPr>
              <a:spLocks noChangeArrowheads="1"/>
            </p:cNvSpPr>
            <p:nvPr/>
          </p:nvSpPr>
          <p:spPr bwMode="auto">
            <a:xfrm>
              <a:off x="672" y="624"/>
              <a:ext cx="106" cy="357"/>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s-ES" sz="1200">
                  <a:solidFill>
                    <a:srgbClr val="3333CC"/>
                  </a:solidFill>
                  <a:latin typeface="Helvetica" charset="0"/>
                </a:rPr>
                <a:t>12</a:t>
              </a:r>
              <a:endParaRPr lang="es-ES" sz="2400" u="sng">
                <a:solidFill>
                  <a:srgbClr val="3333CC"/>
                </a:solidFill>
                <a:latin typeface="Garamond" charset="0"/>
              </a:endParaRPr>
            </a:p>
          </p:txBody>
        </p:sp>
        <p:sp>
          <p:nvSpPr>
            <p:cNvPr id="149567" name="Line 130"/>
            <p:cNvSpPr>
              <a:spLocks noChangeShapeType="1"/>
            </p:cNvSpPr>
            <p:nvPr/>
          </p:nvSpPr>
          <p:spPr bwMode="auto">
            <a:xfrm>
              <a:off x="804" y="426"/>
              <a:ext cx="4348" cy="1"/>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9568" name="Freeform 131"/>
            <p:cNvSpPr>
              <a:spLocks/>
            </p:cNvSpPr>
            <p:nvPr/>
          </p:nvSpPr>
          <p:spPr bwMode="auto">
            <a:xfrm>
              <a:off x="804" y="426"/>
              <a:ext cx="4348" cy="3331"/>
            </a:xfrm>
            <a:custGeom>
              <a:avLst/>
              <a:gdLst>
                <a:gd name="T0" fmla="*/ 0 w 595"/>
                <a:gd name="T1" fmla="*/ 167315 h 470"/>
                <a:gd name="T2" fmla="*/ 232183 w 595"/>
                <a:gd name="T3" fmla="*/ 167315 h 470"/>
                <a:gd name="T4" fmla="*/ 232183 w 595"/>
                <a:gd name="T5" fmla="*/ 0 h 470"/>
                <a:gd name="T6" fmla="*/ 0 60000 65536"/>
                <a:gd name="T7" fmla="*/ 0 60000 65536"/>
                <a:gd name="T8" fmla="*/ 0 60000 65536"/>
                <a:gd name="T9" fmla="*/ 0 w 595"/>
                <a:gd name="T10" fmla="*/ 0 h 470"/>
                <a:gd name="T11" fmla="*/ 595 w 595"/>
                <a:gd name="T12" fmla="*/ 470 h 470"/>
              </a:gdLst>
              <a:ahLst/>
              <a:cxnLst>
                <a:cxn ang="T6">
                  <a:pos x="T0" y="T1"/>
                </a:cxn>
                <a:cxn ang="T7">
                  <a:pos x="T2" y="T3"/>
                </a:cxn>
                <a:cxn ang="T8">
                  <a:pos x="T4" y="T5"/>
                </a:cxn>
              </a:cxnLst>
              <a:rect l="T9" t="T10" r="T11" b="T12"/>
              <a:pathLst>
                <a:path w="595" h="470">
                  <a:moveTo>
                    <a:pt x="0" y="470"/>
                  </a:moveTo>
                  <a:lnTo>
                    <a:pt x="595" y="470"/>
                  </a:lnTo>
                  <a:lnTo>
                    <a:pt x="595" y="0"/>
                  </a:lnTo>
                </a:path>
              </a:pathLst>
            </a:custGeom>
            <a:noFill/>
            <a:ln w="0">
              <a:solidFill>
                <a:srgbClr val="000000"/>
              </a:solidFill>
              <a:round/>
              <a:headEnd/>
              <a:tailEnd/>
            </a:ln>
          </p:spPr>
          <p:txBody>
            <a:bodyPr>
              <a:prstTxWarp prst="textNoShape">
                <a:avLst/>
              </a:prstTxWarp>
            </a:bodyPr>
            <a:lstStyle/>
            <a:p>
              <a:endParaRPr lang="es-ES_tradnl"/>
            </a:p>
          </p:txBody>
        </p:sp>
        <p:sp>
          <p:nvSpPr>
            <p:cNvPr id="149569" name="Line 132"/>
            <p:cNvSpPr>
              <a:spLocks noChangeShapeType="1"/>
            </p:cNvSpPr>
            <p:nvPr/>
          </p:nvSpPr>
          <p:spPr bwMode="auto">
            <a:xfrm flipV="1">
              <a:off x="804" y="426"/>
              <a:ext cx="1" cy="3331"/>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9570" name="Freeform 133"/>
            <p:cNvSpPr>
              <a:spLocks/>
            </p:cNvSpPr>
            <p:nvPr/>
          </p:nvSpPr>
          <p:spPr bwMode="auto">
            <a:xfrm>
              <a:off x="811" y="3459"/>
              <a:ext cx="1148" cy="1"/>
            </a:xfrm>
            <a:custGeom>
              <a:avLst/>
              <a:gdLst>
                <a:gd name="T0" fmla="*/ 15 w 1148"/>
                <a:gd name="T1" fmla="*/ 0 h 1"/>
                <a:gd name="T2" fmla="*/ 44 w 1148"/>
                <a:gd name="T3" fmla="*/ 0 h 1"/>
                <a:gd name="T4" fmla="*/ 73 w 1148"/>
                <a:gd name="T5" fmla="*/ 0 h 1"/>
                <a:gd name="T6" fmla="*/ 95 w 1148"/>
                <a:gd name="T7" fmla="*/ 0 h 1"/>
                <a:gd name="T8" fmla="*/ 124 w 1148"/>
                <a:gd name="T9" fmla="*/ 0 h 1"/>
                <a:gd name="T10" fmla="*/ 154 w 1148"/>
                <a:gd name="T11" fmla="*/ 0 h 1"/>
                <a:gd name="T12" fmla="*/ 183 w 1148"/>
                <a:gd name="T13" fmla="*/ 0 h 1"/>
                <a:gd name="T14" fmla="*/ 205 w 1148"/>
                <a:gd name="T15" fmla="*/ 0 h 1"/>
                <a:gd name="T16" fmla="*/ 234 w 1148"/>
                <a:gd name="T17" fmla="*/ 0 h 1"/>
                <a:gd name="T18" fmla="*/ 263 w 1148"/>
                <a:gd name="T19" fmla="*/ 0 h 1"/>
                <a:gd name="T20" fmla="*/ 285 w 1148"/>
                <a:gd name="T21" fmla="*/ 0 h 1"/>
                <a:gd name="T22" fmla="*/ 314 w 1148"/>
                <a:gd name="T23" fmla="*/ 0 h 1"/>
                <a:gd name="T24" fmla="*/ 344 w 1148"/>
                <a:gd name="T25" fmla="*/ 0 h 1"/>
                <a:gd name="T26" fmla="*/ 373 w 1148"/>
                <a:gd name="T27" fmla="*/ 0 h 1"/>
                <a:gd name="T28" fmla="*/ 395 w 1148"/>
                <a:gd name="T29" fmla="*/ 0 h 1"/>
                <a:gd name="T30" fmla="*/ 424 w 1148"/>
                <a:gd name="T31" fmla="*/ 0 h 1"/>
                <a:gd name="T32" fmla="*/ 453 w 1148"/>
                <a:gd name="T33" fmla="*/ 0 h 1"/>
                <a:gd name="T34" fmla="*/ 475 w 1148"/>
                <a:gd name="T35" fmla="*/ 0 h 1"/>
                <a:gd name="T36" fmla="*/ 504 w 1148"/>
                <a:gd name="T37" fmla="*/ 0 h 1"/>
                <a:gd name="T38" fmla="*/ 534 w 1148"/>
                <a:gd name="T39" fmla="*/ 0 h 1"/>
                <a:gd name="T40" fmla="*/ 563 w 1148"/>
                <a:gd name="T41" fmla="*/ 0 h 1"/>
                <a:gd name="T42" fmla="*/ 585 w 1148"/>
                <a:gd name="T43" fmla="*/ 0 h 1"/>
                <a:gd name="T44" fmla="*/ 614 w 1148"/>
                <a:gd name="T45" fmla="*/ 0 h 1"/>
                <a:gd name="T46" fmla="*/ 643 w 1148"/>
                <a:gd name="T47" fmla="*/ 0 h 1"/>
                <a:gd name="T48" fmla="*/ 665 w 1148"/>
                <a:gd name="T49" fmla="*/ 0 h 1"/>
                <a:gd name="T50" fmla="*/ 694 w 1148"/>
                <a:gd name="T51" fmla="*/ 0 h 1"/>
                <a:gd name="T52" fmla="*/ 724 w 1148"/>
                <a:gd name="T53" fmla="*/ 0 h 1"/>
                <a:gd name="T54" fmla="*/ 753 w 1148"/>
                <a:gd name="T55" fmla="*/ 0 h 1"/>
                <a:gd name="T56" fmla="*/ 775 w 1148"/>
                <a:gd name="T57" fmla="*/ 0 h 1"/>
                <a:gd name="T58" fmla="*/ 804 w 1148"/>
                <a:gd name="T59" fmla="*/ 0 h 1"/>
                <a:gd name="T60" fmla="*/ 833 w 1148"/>
                <a:gd name="T61" fmla="*/ 0 h 1"/>
                <a:gd name="T62" fmla="*/ 863 w 1148"/>
                <a:gd name="T63" fmla="*/ 0 h 1"/>
                <a:gd name="T64" fmla="*/ 885 w 1148"/>
                <a:gd name="T65" fmla="*/ 0 h 1"/>
                <a:gd name="T66" fmla="*/ 914 w 1148"/>
                <a:gd name="T67" fmla="*/ 0 h 1"/>
                <a:gd name="T68" fmla="*/ 943 w 1148"/>
                <a:gd name="T69" fmla="*/ 0 h 1"/>
                <a:gd name="T70" fmla="*/ 965 w 1148"/>
                <a:gd name="T71" fmla="*/ 0 h 1"/>
                <a:gd name="T72" fmla="*/ 994 w 1148"/>
                <a:gd name="T73" fmla="*/ 0 h 1"/>
                <a:gd name="T74" fmla="*/ 1023 w 1148"/>
                <a:gd name="T75" fmla="*/ 0 h 1"/>
                <a:gd name="T76" fmla="*/ 1053 w 1148"/>
                <a:gd name="T77" fmla="*/ 0 h 1"/>
                <a:gd name="T78" fmla="*/ 1075 w 1148"/>
                <a:gd name="T79" fmla="*/ 0 h 1"/>
                <a:gd name="T80" fmla="*/ 1104 w 1148"/>
                <a:gd name="T81" fmla="*/ 0 h 1"/>
                <a:gd name="T82" fmla="*/ 1133 w 1148"/>
                <a:gd name="T83" fmla="*/ 0 h 1"/>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1148"/>
                <a:gd name="T127" fmla="*/ 0 h 1"/>
                <a:gd name="T128" fmla="*/ 1148 w 1148"/>
                <a:gd name="T129" fmla="*/ 1 h 1"/>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1148" h="1">
                  <a:moveTo>
                    <a:pt x="0" y="0"/>
                  </a:moveTo>
                  <a:lnTo>
                    <a:pt x="7" y="0"/>
                  </a:lnTo>
                  <a:lnTo>
                    <a:pt x="15" y="0"/>
                  </a:lnTo>
                  <a:lnTo>
                    <a:pt x="22" y="0"/>
                  </a:lnTo>
                  <a:lnTo>
                    <a:pt x="37" y="0"/>
                  </a:lnTo>
                  <a:lnTo>
                    <a:pt x="44" y="0"/>
                  </a:lnTo>
                  <a:lnTo>
                    <a:pt x="51" y="0"/>
                  </a:lnTo>
                  <a:lnTo>
                    <a:pt x="59" y="0"/>
                  </a:lnTo>
                  <a:lnTo>
                    <a:pt x="73" y="0"/>
                  </a:lnTo>
                  <a:lnTo>
                    <a:pt x="81" y="0"/>
                  </a:lnTo>
                  <a:lnTo>
                    <a:pt x="88" y="0"/>
                  </a:lnTo>
                  <a:lnTo>
                    <a:pt x="95" y="0"/>
                  </a:lnTo>
                  <a:lnTo>
                    <a:pt x="110" y="0"/>
                  </a:lnTo>
                  <a:lnTo>
                    <a:pt x="117" y="0"/>
                  </a:lnTo>
                  <a:lnTo>
                    <a:pt x="124" y="0"/>
                  </a:lnTo>
                  <a:lnTo>
                    <a:pt x="132" y="0"/>
                  </a:lnTo>
                  <a:lnTo>
                    <a:pt x="146" y="0"/>
                  </a:lnTo>
                  <a:lnTo>
                    <a:pt x="154" y="0"/>
                  </a:lnTo>
                  <a:lnTo>
                    <a:pt x="161" y="0"/>
                  </a:lnTo>
                  <a:lnTo>
                    <a:pt x="168" y="0"/>
                  </a:lnTo>
                  <a:lnTo>
                    <a:pt x="183" y="0"/>
                  </a:lnTo>
                  <a:lnTo>
                    <a:pt x="190" y="0"/>
                  </a:lnTo>
                  <a:lnTo>
                    <a:pt x="198" y="0"/>
                  </a:lnTo>
                  <a:lnTo>
                    <a:pt x="205" y="0"/>
                  </a:lnTo>
                  <a:lnTo>
                    <a:pt x="212" y="0"/>
                  </a:lnTo>
                  <a:lnTo>
                    <a:pt x="227" y="0"/>
                  </a:lnTo>
                  <a:lnTo>
                    <a:pt x="234" y="0"/>
                  </a:lnTo>
                  <a:lnTo>
                    <a:pt x="241" y="0"/>
                  </a:lnTo>
                  <a:lnTo>
                    <a:pt x="249" y="0"/>
                  </a:lnTo>
                  <a:lnTo>
                    <a:pt x="263" y="0"/>
                  </a:lnTo>
                  <a:lnTo>
                    <a:pt x="271" y="0"/>
                  </a:lnTo>
                  <a:lnTo>
                    <a:pt x="278" y="0"/>
                  </a:lnTo>
                  <a:lnTo>
                    <a:pt x="285" y="0"/>
                  </a:lnTo>
                  <a:lnTo>
                    <a:pt x="300" y="0"/>
                  </a:lnTo>
                  <a:lnTo>
                    <a:pt x="307" y="0"/>
                  </a:lnTo>
                  <a:lnTo>
                    <a:pt x="314" y="0"/>
                  </a:lnTo>
                  <a:lnTo>
                    <a:pt x="322" y="0"/>
                  </a:lnTo>
                  <a:lnTo>
                    <a:pt x="336" y="0"/>
                  </a:lnTo>
                  <a:lnTo>
                    <a:pt x="344" y="0"/>
                  </a:lnTo>
                  <a:lnTo>
                    <a:pt x="351" y="0"/>
                  </a:lnTo>
                  <a:lnTo>
                    <a:pt x="358" y="0"/>
                  </a:lnTo>
                  <a:lnTo>
                    <a:pt x="373" y="0"/>
                  </a:lnTo>
                  <a:lnTo>
                    <a:pt x="380" y="0"/>
                  </a:lnTo>
                  <a:lnTo>
                    <a:pt x="388" y="0"/>
                  </a:lnTo>
                  <a:lnTo>
                    <a:pt x="395" y="0"/>
                  </a:lnTo>
                  <a:lnTo>
                    <a:pt x="409" y="0"/>
                  </a:lnTo>
                  <a:lnTo>
                    <a:pt x="417" y="0"/>
                  </a:lnTo>
                  <a:lnTo>
                    <a:pt x="424" y="0"/>
                  </a:lnTo>
                  <a:lnTo>
                    <a:pt x="431" y="0"/>
                  </a:lnTo>
                  <a:lnTo>
                    <a:pt x="439" y="0"/>
                  </a:lnTo>
                  <a:lnTo>
                    <a:pt x="453" y="0"/>
                  </a:lnTo>
                  <a:lnTo>
                    <a:pt x="461" y="0"/>
                  </a:lnTo>
                  <a:lnTo>
                    <a:pt x="468" y="0"/>
                  </a:lnTo>
                  <a:lnTo>
                    <a:pt x="475" y="0"/>
                  </a:lnTo>
                  <a:lnTo>
                    <a:pt x="490" y="0"/>
                  </a:lnTo>
                  <a:lnTo>
                    <a:pt x="497" y="0"/>
                  </a:lnTo>
                  <a:lnTo>
                    <a:pt x="504" y="0"/>
                  </a:lnTo>
                  <a:lnTo>
                    <a:pt x="512" y="0"/>
                  </a:lnTo>
                  <a:lnTo>
                    <a:pt x="526" y="0"/>
                  </a:lnTo>
                  <a:lnTo>
                    <a:pt x="534" y="0"/>
                  </a:lnTo>
                  <a:lnTo>
                    <a:pt x="541" y="0"/>
                  </a:lnTo>
                  <a:lnTo>
                    <a:pt x="548" y="0"/>
                  </a:lnTo>
                  <a:lnTo>
                    <a:pt x="563" y="0"/>
                  </a:lnTo>
                  <a:lnTo>
                    <a:pt x="570" y="0"/>
                  </a:lnTo>
                  <a:lnTo>
                    <a:pt x="578" y="0"/>
                  </a:lnTo>
                  <a:lnTo>
                    <a:pt x="585" y="0"/>
                  </a:lnTo>
                  <a:lnTo>
                    <a:pt x="599" y="0"/>
                  </a:lnTo>
                  <a:lnTo>
                    <a:pt x="607" y="0"/>
                  </a:lnTo>
                  <a:lnTo>
                    <a:pt x="614" y="0"/>
                  </a:lnTo>
                  <a:lnTo>
                    <a:pt x="621" y="0"/>
                  </a:lnTo>
                  <a:lnTo>
                    <a:pt x="636" y="0"/>
                  </a:lnTo>
                  <a:lnTo>
                    <a:pt x="643" y="0"/>
                  </a:lnTo>
                  <a:lnTo>
                    <a:pt x="651" y="0"/>
                  </a:lnTo>
                  <a:lnTo>
                    <a:pt x="658" y="0"/>
                  </a:lnTo>
                  <a:lnTo>
                    <a:pt x="665" y="0"/>
                  </a:lnTo>
                  <a:lnTo>
                    <a:pt x="680" y="0"/>
                  </a:lnTo>
                  <a:lnTo>
                    <a:pt x="687" y="0"/>
                  </a:lnTo>
                  <a:lnTo>
                    <a:pt x="694" y="0"/>
                  </a:lnTo>
                  <a:lnTo>
                    <a:pt x="702" y="0"/>
                  </a:lnTo>
                  <a:lnTo>
                    <a:pt x="716" y="0"/>
                  </a:lnTo>
                  <a:lnTo>
                    <a:pt x="724" y="0"/>
                  </a:lnTo>
                  <a:lnTo>
                    <a:pt x="731" y="0"/>
                  </a:lnTo>
                  <a:lnTo>
                    <a:pt x="738" y="0"/>
                  </a:lnTo>
                  <a:lnTo>
                    <a:pt x="753" y="0"/>
                  </a:lnTo>
                  <a:lnTo>
                    <a:pt x="760" y="0"/>
                  </a:lnTo>
                  <a:lnTo>
                    <a:pt x="768" y="0"/>
                  </a:lnTo>
                  <a:lnTo>
                    <a:pt x="775" y="0"/>
                  </a:lnTo>
                  <a:lnTo>
                    <a:pt x="789" y="0"/>
                  </a:lnTo>
                  <a:lnTo>
                    <a:pt x="797" y="0"/>
                  </a:lnTo>
                  <a:lnTo>
                    <a:pt x="804" y="0"/>
                  </a:lnTo>
                  <a:lnTo>
                    <a:pt x="811" y="0"/>
                  </a:lnTo>
                  <a:lnTo>
                    <a:pt x="826" y="0"/>
                  </a:lnTo>
                  <a:lnTo>
                    <a:pt x="833" y="0"/>
                  </a:lnTo>
                  <a:lnTo>
                    <a:pt x="841" y="0"/>
                  </a:lnTo>
                  <a:lnTo>
                    <a:pt x="848" y="0"/>
                  </a:lnTo>
                  <a:lnTo>
                    <a:pt x="863" y="0"/>
                  </a:lnTo>
                  <a:lnTo>
                    <a:pt x="870" y="0"/>
                  </a:lnTo>
                  <a:lnTo>
                    <a:pt x="877" y="0"/>
                  </a:lnTo>
                  <a:lnTo>
                    <a:pt x="885" y="0"/>
                  </a:lnTo>
                  <a:lnTo>
                    <a:pt x="892" y="0"/>
                  </a:lnTo>
                  <a:lnTo>
                    <a:pt x="906" y="0"/>
                  </a:lnTo>
                  <a:lnTo>
                    <a:pt x="914" y="0"/>
                  </a:lnTo>
                  <a:lnTo>
                    <a:pt x="921" y="0"/>
                  </a:lnTo>
                  <a:lnTo>
                    <a:pt x="928" y="0"/>
                  </a:lnTo>
                  <a:lnTo>
                    <a:pt x="943" y="0"/>
                  </a:lnTo>
                  <a:lnTo>
                    <a:pt x="950" y="0"/>
                  </a:lnTo>
                  <a:lnTo>
                    <a:pt x="958" y="0"/>
                  </a:lnTo>
                  <a:lnTo>
                    <a:pt x="965" y="0"/>
                  </a:lnTo>
                  <a:lnTo>
                    <a:pt x="980" y="0"/>
                  </a:lnTo>
                  <a:lnTo>
                    <a:pt x="987" y="0"/>
                  </a:lnTo>
                  <a:lnTo>
                    <a:pt x="994" y="0"/>
                  </a:lnTo>
                  <a:lnTo>
                    <a:pt x="1001" y="0"/>
                  </a:lnTo>
                  <a:lnTo>
                    <a:pt x="1016" y="0"/>
                  </a:lnTo>
                  <a:lnTo>
                    <a:pt x="1023" y="0"/>
                  </a:lnTo>
                  <a:lnTo>
                    <a:pt x="1031" y="0"/>
                  </a:lnTo>
                  <a:lnTo>
                    <a:pt x="1038" y="0"/>
                  </a:lnTo>
                  <a:lnTo>
                    <a:pt x="1053" y="0"/>
                  </a:lnTo>
                  <a:lnTo>
                    <a:pt x="1060" y="0"/>
                  </a:lnTo>
                  <a:lnTo>
                    <a:pt x="1067" y="0"/>
                  </a:lnTo>
                  <a:lnTo>
                    <a:pt x="1075" y="0"/>
                  </a:lnTo>
                  <a:lnTo>
                    <a:pt x="1082" y="0"/>
                  </a:lnTo>
                  <a:lnTo>
                    <a:pt x="1096" y="0"/>
                  </a:lnTo>
                  <a:lnTo>
                    <a:pt x="1104" y="0"/>
                  </a:lnTo>
                  <a:lnTo>
                    <a:pt x="1111" y="0"/>
                  </a:lnTo>
                  <a:lnTo>
                    <a:pt x="1118" y="0"/>
                  </a:lnTo>
                  <a:lnTo>
                    <a:pt x="1133" y="0"/>
                  </a:lnTo>
                  <a:lnTo>
                    <a:pt x="1140" y="0"/>
                  </a:lnTo>
                  <a:lnTo>
                    <a:pt x="1148" y="0"/>
                  </a:lnTo>
                </a:path>
              </a:pathLst>
            </a:custGeom>
            <a:noFill/>
            <a:ln w="0">
              <a:solidFill>
                <a:srgbClr val="0000FF"/>
              </a:solidFill>
              <a:round/>
              <a:headEnd/>
              <a:tailEnd/>
            </a:ln>
          </p:spPr>
          <p:txBody>
            <a:bodyPr>
              <a:prstTxWarp prst="textNoShape">
                <a:avLst/>
              </a:prstTxWarp>
            </a:bodyPr>
            <a:lstStyle/>
            <a:p>
              <a:endParaRPr lang="es-ES_tradnl"/>
            </a:p>
          </p:txBody>
        </p:sp>
        <p:sp>
          <p:nvSpPr>
            <p:cNvPr id="149571" name="Freeform 134"/>
            <p:cNvSpPr>
              <a:spLocks/>
            </p:cNvSpPr>
            <p:nvPr/>
          </p:nvSpPr>
          <p:spPr bwMode="auto">
            <a:xfrm>
              <a:off x="1959" y="1560"/>
              <a:ext cx="1154" cy="1899"/>
            </a:xfrm>
            <a:custGeom>
              <a:avLst/>
              <a:gdLst>
                <a:gd name="T0" fmla="*/ 22 w 1154"/>
                <a:gd name="T1" fmla="*/ 1899 h 1899"/>
                <a:gd name="T2" fmla="*/ 43 w 1154"/>
                <a:gd name="T3" fmla="*/ 1899 h 1899"/>
                <a:gd name="T4" fmla="*/ 73 w 1154"/>
                <a:gd name="T5" fmla="*/ 1899 h 1899"/>
                <a:gd name="T6" fmla="*/ 102 w 1154"/>
                <a:gd name="T7" fmla="*/ 1899 h 1899"/>
                <a:gd name="T8" fmla="*/ 131 w 1154"/>
                <a:gd name="T9" fmla="*/ 1899 h 1899"/>
                <a:gd name="T10" fmla="*/ 153 w 1154"/>
                <a:gd name="T11" fmla="*/ 1899 h 1899"/>
                <a:gd name="T12" fmla="*/ 182 w 1154"/>
                <a:gd name="T13" fmla="*/ 1899 h 1899"/>
                <a:gd name="T14" fmla="*/ 212 w 1154"/>
                <a:gd name="T15" fmla="*/ 1899 h 1899"/>
                <a:gd name="T16" fmla="*/ 233 w 1154"/>
                <a:gd name="T17" fmla="*/ 1899 h 1899"/>
                <a:gd name="T18" fmla="*/ 263 w 1154"/>
                <a:gd name="T19" fmla="*/ 1899 h 1899"/>
                <a:gd name="T20" fmla="*/ 292 w 1154"/>
                <a:gd name="T21" fmla="*/ 1899 h 1899"/>
                <a:gd name="T22" fmla="*/ 321 w 1154"/>
                <a:gd name="T23" fmla="*/ 1899 h 1899"/>
                <a:gd name="T24" fmla="*/ 343 w 1154"/>
                <a:gd name="T25" fmla="*/ 1899 h 1899"/>
                <a:gd name="T26" fmla="*/ 372 w 1154"/>
                <a:gd name="T27" fmla="*/ 1899 h 1899"/>
                <a:gd name="T28" fmla="*/ 402 w 1154"/>
                <a:gd name="T29" fmla="*/ 1899 h 1899"/>
                <a:gd name="T30" fmla="*/ 424 w 1154"/>
                <a:gd name="T31" fmla="*/ 1899 h 1899"/>
                <a:gd name="T32" fmla="*/ 453 w 1154"/>
                <a:gd name="T33" fmla="*/ 1899 h 1899"/>
                <a:gd name="T34" fmla="*/ 482 w 1154"/>
                <a:gd name="T35" fmla="*/ 1899 h 1899"/>
                <a:gd name="T36" fmla="*/ 511 w 1154"/>
                <a:gd name="T37" fmla="*/ 1899 h 1899"/>
                <a:gd name="T38" fmla="*/ 533 w 1154"/>
                <a:gd name="T39" fmla="*/ 1899 h 1899"/>
                <a:gd name="T40" fmla="*/ 562 w 1154"/>
                <a:gd name="T41" fmla="*/ 1899 h 1899"/>
                <a:gd name="T42" fmla="*/ 592 w 1154"/>
                <a:gd name="T43" fmla="*/ 1899 h 1899"/>
                <a:gd name="T44" fmla="*/ 614 w 1154"/>
                <a:gd name="T45" fmla="*/ 1899 h 1899"/>
                <a:gd name="T46" fmla="*/ 643 w 1154"/>
                <a:gd name="T47" fmla="*/ 1899 h 1899"/>
                <a:gd name="T48" fmla="*/ 672 w 1154"/>
                <a:gd name="T49" fmla="*/ 1863 h 1899"/>
                <a:gd name="T50" fmla="*/ 701 w 1154"/>
                <a:gd name="T51" fmla="*/ 1757 h 1899"/>
                <a:gd name="T52" fmla="*/ 723 w 1154"/>
                <a:gd name="T53" fmla="*/ 1658 h 1899"/>
                <a:gd name="T54" fmla="*/ 752 w 1154"/>
                <a:gd name="T55" fmla="*/ 1552 h 1899"/>
                <a:gd name="T56" fmla="*/ 782 w 1154"/>
                <a:gd name="T57" fmla="*/ 1445 h 1899"/>
                <a:gd name="T58" fmla="*/ 804 w 1154"/>
                <a:gd name="T59" fmla="*/ 1339 h 1899"/>
                <a:gd name="T60" fmla="*/ 833 w 1154"/>
                <a:gd name="T61" fmla="*/ 1233 h 1899"/>
                <a:gd name="T62" fmla="*/ 862 w 1154"/>
                <a:gd name="T63" fmla="*/ 1126 h 1899"/>
                <a:gd name="T64" fmla="*/ 891 w 1154"/>
                <a:gd name="T65" fmla="*/ 1020 h 1899"/>
                <a:gd name="T66" fmla="*/ 913 w 1154"/>
                <a:gd name="T67" fmla="*/ 914 h 1899"/>
                <a:gd name="T68" fmla="*/ 942 w 1154"/>
                <a:gd name="T69" fmla="*/ 808 h 1899"/>
                <a:gd name="T70" fmla="*/ 972 w 1154"/>
                <a:gd name="T71" fmla="*/ 701 h 1899"/>
                <a:gd name="T72" fmla="*/ 1001 w 1154"/>
                <a:gd name="T73" fmla="*/ 595 h 1899"/>
                <a:gd name="T74" fmla="*/ 1023 w 1154"/>
                <a:gd name="T75" fmla="*/ 496 h 1899"/>
                <a:gd name="T76" fmla="*/ 1052 w 1154"/>
                <a:gd name="T77" fmla="*/ 389 h 1899"/>
                <a:gd name="T78" fmla="*/ 1081 w 1154"/>
                <a:gd name="T79" fmla="*/ 283 h 1899"/>
                <a:gd name="T80" fmla="*/ 1103 w 1154"/>
                <a:gd name="T81" fmla="*/ 177 h 1899"/>
                <a:gd name="T82" fmla="*/ 1132 w 1154"/>
                <a:gd name="T83" fmla="*/ 70 h 1899"/>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1154"/>
                <a:gd name="T127" fmla="*/ 0 h 1899"/>
                <a:gd name="T128" fmla="*/ 1154 w 1154"/>
                <a:gd name="T129" fmla="*/ 1899 h 1899"/>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1154" h="1899">
                  <a:moveTo>
                    <a:pt x="0" y="1899"/>
                  </a:moveTo>
                  <a:lnTo>
                    <a:pt x="7" y="1899"/>
                  </a:lnTo>
                  <a:lnTo>
                    <a:pt x="22" y="1899"/>
                  </a:lnTo>
                  <a:lnTo>
                    <a:pt x="29" y="1899"/>
                  </a:lnTo>
                  <a:lnTo>
                    <a:pt x="36" y="1899"/>
                  </a:lnTo>
                  <a:lnTo>
                    <a:pt x="43" y="1899"/>
                  </a:lnTo>
                  <a:lnTo>
                    <a:pt x="58" y="1899"/>
                  </a:lnTo>
                  <a:lnTo>
                    <a:pt x="65" y="1899"/>
                  </a:lnTo>
                  <a:lnTo>
                    <a:pt x="73" y="1899"/>
                  </a:lnTo>
                  <a:lnTo>
                    <a:pt x="80" y="1899"/>
                  </a:lnTo>
                  <a:lnTo>
                    <a:pt x="95" y="1899"/>
                  </a:lnTo>
                  <a:lnTo>
                    <a:pt x="102" y="1899"/>
                  </a:lnTo>
                  <a:lnTo>
                    <a:pt x="109" y="1899"/>
                  </a:lnTo>
                  <a:lnTo>
                    <a:pt x="117" y="1899"/>
                  </a:lnTo>
                  <a:lnTo>
                    <a:pt x="131" y="1899"/>
                  </a:lnTo>
                  <a:lnTo>
                    <a:pt x="138" y="1899"/>
                  </a:lnTo>
                  <a:lnTo>
                    <a:pt x="146" y="1899"/>
                  </a:lnTo>
                  <a:lnTo>
                    <a:pt x="153" y="1899"/>
                  </a:lnTo>
                  <a:lnTo>
                    <a:pt x="160" y="1899"/>
                  </a:lnTo>
                  <a:lnTo>
                    <a:pt x="175" y="1899"/>
                  </a:lnTo>
                  <a:lnTo>
                    <a:pt x="182" y="1899"/>
                  </a:lnTo>
                  <a:lnTo>
                    <a:pt x="190" y="1899"/>
                  </a:lnTo>
                  <a:lnTo>
                    <a:pt x="197" y="1899"/>
                  </a:lnTo>
                  <a:lnTo>
                    <a:pt x="212" y="1899"/>
                  </a:lnTo>
                  <a:lnTo>
                    <a:pt x="219" y="1899"/>
                  </a:lnTo>
                  <a:lnTo>
                    <a:pt x="226" y="1899"/>
                  </a:lnTo>
                  <a:lnTo>
                    <a:pt x="233" y="1899"/>
                  </a:lnTo>
                  <a:lnTo>
                    <a:pt x="248" y="1899"/>
                  </a:lnTo>
                  <a:lnTo>
                    <a:pt x="255" y="1899"/>
                  </a:lnTo>
                  <a:lnTo>
                    <a:pt x="263" y="1899"/>
                  </a:lnTo>
                  <a:lnTo>
                    <a:pt x="270" y="1899"/>
                  </a:lnTo>
                  <a:lnTo>
                    <a:pt x="285" y="1899"/>
                  </a:lnTo>
                  <a:lnTo>
                    <a:pt x="292" y="1899"/>
                  </a:lnTo>
                  <a:lnTo>
                    <a:pt x="299" y="1899"/>
                  </a:lnTo>
                  <a:lnTo>
                    <a:pt x="307" y="1899"/>
                  </a:lnTo>
                  <a:lnTo>
                    <a:pt x="321" y="1899"/>
                  </a:lnTo>
                  <a:lnTo>
                    <a:pt x="329" y="1899"/>
                  </a:lnTo>
                  <a:lnTo>
                    <a:pt x="336" y="1899"/>
                  </a:lnTo>
                  <a:lnTo>
                    <a:pt x="343" y="1899"/>
                  </a:lnTo>
                  <a:lnTo>
                    <a:pt x="358" y="1899"/>
                  </a:lnTo>
                  <a:lnTo>
                    <a:pt x="365" y="1899"/>
                  </a:lnTo>
                  <a:lnTo>
                    <a:pt x="372" y="1899"/>
                  </a:lnTo>
                  <a:lnTo>
                    <a:pt x="380" y="1899"/>
                  </a:lnTo>
                  <a:lnTo>
                    <a:pt x="387" y="1899"/>
                  </a:lnTo>
                  <a:lnTo>
                    <a:pt x="402" y="1899"/>
                  </a:lnTo>
                  <a:lnTo>
                    <a:pt x="409" y="1899"/>
                  </a:lnTo>
                  <a:lnTo>
                    <a:pt x="416" y="1899"/>
                  </a:lnTo>
                  <a:lnTo>
                    <a:pt x="424" y="1899"/>
                  </a:lnTo>
                  <a:lnTo>
                    <a:pt x="438" y="1899"/>
                  </a:lnTo>
                  <a:lnTo>
                    <a:pt x="445" y="1899"/>
                  </a:lnTo>
                  <a:lnTo>
                    <a:pt x="453" y="1899"/>
                  </a:lnTo>
                  <a:lnTo>
                    <a:pt x="460" y="1899"/>
                  </a:lnTo>
                  <a:lnTo>
                    <a:pt x="475" y="1899"/>
                  </a:lnTo>
                  <a:lnTo>
                    <a:pt x="482" y="1899"/>
                  </a:lnTo>
                  <a:lnTo>
                    <a:pt x="489" y="1899"/>
                  </a:lnTo>
                  <a:lnTo>
                    <a:pt x="497" y="1899"/>
                  </a:lnTo>
                  <a:lnTo>
                    <a:pt x="511" y="1899"/>
                  </a:lnTo>
                  <a:lnTo>
                    <a:pt x="519" y="1899"/>
                  </a:lnTo>
                  <a:lnTo>
                    <a:pt x="526" y="1899"/>
                  </a:lnTo>
                  <a:lnTo>
                    <a:pt x="533" y="1899"/>
                  </a:lnTo>
                  <a:lnTo>
                    <a:pt x="548" y="1899"/>
                  </a:lnTo>
                  <a:lnTo>
                    <a:pt x="555" y="1899"/>
                  </a:lnTo>
                  <a:lnTo>
                    <a:pt x="562" y="1899"/>
                  </a:lnTo>
                  <a:lnTo>
                    <a:pt x="570" y="1899"/>
                  </a:lnTo>
                  <a:lnTo>
                    <a:pt x="584" y="1899"/>
                  </a:lnTo>
                  <a:lnTo>
                    <a:pt x="592" y="1899"/>
                  </a:lnTo>
                  <a:lnTo>
                    <a:pt x="599" y="1899"/>
                  </a:lnTo>
                  <a:lnTo>
                    <a:pt x="606" y="1899"/>
                  </a:lnTo>
                  <a:lnTo>
                    <a:pt x="614" y="1899"/>
                  </a:lnTo>
                  <a:lnTo>
                    <a:pt x="628" y="1899"/>
                  </a:lnTo>
                  <a:lnTo>
                    <a:pt x="635" y="1899"/>
                  </a:lnTo>
                  <a:lnTo>
                    <a:pt x="643" y="1899"/>
                  </a:lnTo>
                  <a:lnTo>
                    <a:pt x="650" y="1899"/>
                  </a:lnTo>
                  <a:lnTo>
                    <a:pt x="665" y="1899"/>
                  </a:lnTo>
                  <a:lnTo>
                    <a:pt x="672" y="1863"/>
                  </a:lnTo>
                  <a:lnTo>
                    <a:pt x="679" y="1828"/>
                  </a:lnTo>
                  <a:lnTo>
                    <a:pt x="687" y="1793"/>
                  </a:lnTo>
                  <a:lnTo>
                    <a:pt x="701" y="1757"/>
                  </a:lnTo>
                  <a:lnTo>
                    <a:pt x="709" y="1729"/>
                  </a:lnTo>
                  <a:lnTo>
                    <a:pt x="716" y="1693"/>
                  </a:lnTo>
                  <a:lnTo>
                    <a:pt x="723" y="1658"/>
                  </a:lnTo>
                  <a:lnTo>
                    <a:pt x="738" y="1623"/>
                  </a:lnTo>
                  <a:lnTo>
                    <a:pt x="745" y="1587"/>
                  </a:lnTo>
                  <a:lnTo>
                    <a:pt x="752" y="1552"/>
                  </a:lnTo>
                  <a:lnTo>
                    <a:pt x="760" y="1516"/>
                  </a:lnTo>
                  <a:lnTo>
                    <a:pt x="774" y="1481"/>
                  </a:lnTo>
                  <a:lnTo>
                    <a:pt x="782" y="1445"/>
                  </a:lnTo>
                  <a:lnTo>
                    <a:pt x="789" y="1410"/>
                  </a:lnTo>
                  <a:lnTo>
                    <a:pt x="796" y="1374"/>
                  </a:lnTo>
                  <a:lnTo>
                    <a:pt x="804" y="1339"/>
                  </a:lnTo>
                  <a:lnTo>
                    <a:pt x="818" y="1304"/>
                  </a:lnTo>
                  <a:lnTo>
                    <a:pt x="825" y="1268"/>
                  </a:lnTo>
                  <a:lnTo>
                    <a:pt x="833" y="1233"/>
                  </a:lnTo>
                  <a:lnTo>
                    <a:pt x="840" y="1197"/>
                  </a:lnTo>
                  <a:lnTo>
                    <a:pt x="855" y="1162"/>
                  </a:lnTo>
                  <a:lnTo>
                    <a:pt x="862" y="1126"/>
                  </a:lnTo>
                  <a:lnTo>
                    <a:pt x="869" y="1091"/>
                  </a:lnTo>
                  <a:lnTo>
                    <a:pt x="877" y="1056"/>
                  </a:lnTo>
                  <a:lnTo>
                    <a:pt x="891" y="1020"/>
                  </a:lnTo>
                  <a:lnTo>
                    <a:pt x="899" y="985"/>
                  </a:lnTo>
                  <a:lnTo>
                    <a:pt x="906" y="949"/>
                  </a:lnTo>
                  <a:lnTo>
                    <a:pt x="913" y="914"/>
                  </a:lnTo>
                  <a:lnTo>
                    <a:pt x="928" y="878"/>
                  </a:lnTo>
                  <a:lnTo>
                    <a:pt x="935" y="843"/>
                  </a:lnTo>
                  <a:lnTo>
                    <a:pt x="942" y="808"/>
                  </a:lnTo>
                  <a:lnTo>
                    <a:pt x="950" y="772"/>
                  </a:lnTo>
                  <a:lnTo>
                    <a:pt x="964" y="737"/>
                  </a:lnTo>
                  <a:lnTo>
                    <a:pt x="972" y="701"/>
                  </a:lnTo>
                  <a:lnTo>
                    <a:pt x="979" y="666"/>
                  </a:lnTo>
                  <a:lnTo>
                    <a:pt x="986" y="630"/>
                  </a:lnTo>
                  <a:lnTo>
                    <a:pt x="1001" y="595"/>
                  </a:lnTo>
                  <a:lnTo>
                    <a:pt x="1008" y="559"/>
                  </a:lnTo>
                  <a:lnTo>
                    <a:pt x="1016" y="531"/>
                  </a:lnTo>
                  <a:lnTo>
                    <a:pt x="1023" y="496"/>
                  </a:lnTo>
                  <a:lnTo>
                    <a:pt x="1030" y="460"/>
                  </a:lnTo>
                  <a:lnTo>
                    <a:pt x="1045" y="425"/>
                  </a:lnTo>
                  <a:lnTo>
                    <a:pt x="1052" y="389"/>
                  </a:lnTo>
                  <a:lnTo>
                    <a:pt x="1059" y="354"/>
                  </a:lnTo>
                  <a:lnTo>
                    <a:pt x="1067" y="319"/>
                  </a:lnTo>
                  <a:lnTo>
                    <a:pt x="1081" y="283"/>
                  </a:lnTo>
                  <a:lnTo>
                    <a:pt x="1089" y="248"/>
                  </a:lnTo>
                  <a:lnTo>
                    <a:pt x="1096" y="212"/>
                  </a:lnTo>
                  <a:lnTo>
                    <a:pt x="1103" y="177"/>
                  </a:lnTo>
                  <a:lnTo>
                    <a:pt x="1118" y="141"/>
                  </a:lnTo>
                  <a:lnTo>
                    <a:pt x="1125" y="106"/>
                  </a:lnTo>
                  <a:lnTo>
                    <a:pt x="1132" y="70"/>
                  </a:lnTo>
                  <a:lnTo>
                    <a:pt x="1140" y="35"/>
                  </a:lnTo>
                  <a:lnTo>
                    <a:pt x="1154" y="0"/>
                  </a:lnTo>
                </a:path>
              </a:pathLst>
            </a:custGeom>
            <a:noFill/>
            <a:ln w="0">
              <a:solidFill>
                <a:srgbClr val="0000FF"/>
              </a:solidFill>
              <a:round/>
              <a:headEnd/>
              <a:tailEnd/>
            </a:ln>
          </p:spPr>
          <p:txBody>
            <a:bodyPr>
              <a:prstTxWarp prst="textNoShape">
                <a:avLst/>
              </a:prstTxWarp>
            </a:bodyPr>
            <a:lstStyle/>
            <a:p>
              <a:endParaRPr lang="es-ES_tradnl"/>
            </a:p>
          </p:txBody>
        </p:sp>
        <p:sp>
          <p:nvSpPr>
            <p:cNvPr id="149572" name="Freeform 135"/>
            <p:cNvSpPr>
              <a:spLocks/>
            </p:cNvSpPr>
            <p:nvPr/>
          </p:nvSpPr>
          <p:spPr bwMode="auto">
            <a:xfrm>
              <a:off x="3113" y="681"/>
              <a:ext cx="1148" cy="879"/>
            </a:xfrm>
            <a:custGeom>
              <a:avLst/>
              <a:gdLst>
                <a:gd name="T0" fmla="*/ 15 w 1148"/>
                <a:gd name="T1" fmla="*/ 808 h 879"/>
                <a:gd name="T2" fmla="*/ 44 w 1148"/>
                <a:gd name="T3" fmla="*/ 701 h 879"/>
                <a:gd name="T4" fmla="*/ 73 w 1148"/>
                <a:gd name="T5" fmla="*/ 595 h 879"/>
                <a:gd name="T6" fmla="*/ 95 w 1148"/>
                <a:gd name="T7" fmla="*/ 489 h 879"/>
                <a:gd name="T8" fmla="*/ 125 w 1148"/>
                <a:gd name="T9" fmla="*/ 383 h 879"/>
                <a:gd name="T10" fmla="*/ 154 w 1148"/>
                <a:gd name="T11" fmla="*/ 276 h 879"/>
                <a:gd name="T12" fmla="*/ 176 w 1148"/>
                <a:gd name="T13" fmla="*/ 177 h 879"/>
                <a:gd name="T14" fmla="*/ 205 w 1148"/>
                <a:gd name="T15" fmla="*/ 71 h 879"/>
                <a:gd name="T16" fmla="*/ 234 w 1148"/>
                <a:gd name="T17" fmla="*/ 0 h 879"/>
                <a:gd name="T18" fmla="*/ 263 w 1148"/>
                <a:gd name="T19" fmla="*/ 0 h 879"/>
                <a:gd name="T20" fmla="*/ 285 w 1148"/>
                <a:gd name="T21" fmla="*/ 0 h 879"/>
                <a:gd name="T22" fmla="*/ 315 w 1148"/>
                <a:gd name="T23" fmla="*/ 0 h 879"/>
                <a:gd name="T24" fmla="*/ 344 w 1148"/>
                <a:gd name="T25" fmla="*/ 0 h 879"/>
                <a:gd name="T26" fmla="*/ 366 w 1148"/>
                <a:gd name="T27" fmla="*/ 0 h 879"/>
                <a:gd name="T28" fmla="*/ 395 w 1148"/>
                <a:gd name="T29" fmla="*/ 0 h 879"/>
                <a:gd name="T30" fmla="*/ 424 w 1148"/>
                <a:gd name="T31" fmla="*/ 0 h 879"/>
                <a:gd name="T32" fmla="*/ 454 w 1148"/>
                <a:gd name="T33" fmla="*/ 0 h 879"/>
                <a:gd name="T34" fmla="*/ 475 w 1148"/>
                <a:gd name="T35" fmla="*/ 0 h 879"/>
                <a:gd name="T36" fmla="*/ 505 w 1148"/>
                <a:gd name="T37" fmla="*/ 0 h 879"/>
                <a:gd name="T38" fmla="*/ 534 w 1148"/>
                <a:gd name="T39" fmla="*/ 0 h 879"/>
                <a:gd name="T40" fmla="*/ 556 w 1148"/>
                <a:gd name="T41" fmla="*/ 0 h 879"/>
                <a:gd name="T42" fmla="*/ 585 w 1148"/>
                <a:gd name="T43" fmla="*/ 0 h 879"/>
                <a:gd name="T44" fmla="*/ 614 w 1148"/>
                <a:gd name="T45" fmla="*/ 0 h 879"/>
                <a:gd name="T46" fmla="*/ 644 w 1148"/>
                <a:gd name="T47" fmla="*/ 0 h 879"/>
                <a:gd name="T48" fmla="*/ 665 w 1148"/>
                <a:gd name="T49" fmla="*/ 0 h 879"/>
                <a:gd name="T50" fmla="*/ 695 w 1148"/>
                <a:gd name="T51" fmla="*/ 0 h 879"/>
                <a:gd name="T52" fmla="*/ 724 w 1148"/>
                <a:gd name="T53" fmla="*/ 0 h 879"/>
                <a:gd name="T54" fmla="*/ 746 w 1148"/>
                <a:gd name="T55" fmla="*/ 0 h 879"/>
                <a:gd name="T56" fmla="*/ 775 w 1148"/>
                <a:gd name="T57" fmla="*/ 0 h 879"/>
                <a:gd name="T58" fmla="*/ 804 w 1148"/>
                <a:gd name="T59" fmla="*/ 0 h 879"/>
                <a:gd name="T60" fmla="*/ 834 w 1148"/>
                <a:gd name="T61" fmla="*/ 0 h 879"/>
                <a:gd name="T62" fmla="*/ 855 w 1148"/>
                <a:gd name="T63" fmla="*/ 0 h 879"/>
                <a:gd name="T64" fmla="*/ 885 w 1148"/>
                <a:gd name="T65" fmla="*/ 0 h 879"/>
                <a:gd name="T66" fmla="*/ 914 w 1148"/>
                <a:gd name="T67" fmla="*/ 0 h 879"/>
                <a:gd name="T68" fmla="*/ 943 w 1148"/>
                <a:gd name="T69" fmla="*/ 0 h 879"/>
                <a:gd name="T70" fmla="*/ 965 w 1148"/>
                <a:gd name="T71" fmla="*/ 0 h 879"/>
                <a:gd name="T72" fmla="*/ 994 w 1148"/>
                <a:gd name="T73" fmla="*/ 0 h 879"/>
                <a:gd name="T74" fmla="*/ 1024 w 1148"/>
                <a:gd name="T75" fmla="*/ 0 h 879"/>
                <a:gd name="T76" fmla="*/ 1046 w 1148"/>
                <a:gd name="T77" fmla="*/ 0 h 879"/>
                <a:gd name="T78" fmla="*/ 1075 w 1148"/>
                <a:gd name="T79" fmla="*/ 0 h 879"/>
                <a:gd name="T80" fmla="*/ 1104 w 1148"/>
                <a:gd name="T81" fmla="*/ 0 h 879"/>
                <a:gd name="T82" fmla="*/ 1133 w 1148"/>
                <a:gd name="T83" fmla="*/ 0 h 879"/>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1148"/>
                <a:gd name="T127" fmla="*/ 0 h 879"/>
                <a:gd name="T128" fmla="*/ 1148 w 1148"/>
                <a:gd name="T129" fmla="*/ 879 h 879"/>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1148" h="879">
                  <a:moveTo>
                    <a:pt x="0" y="879"/>
                  </a:moveTo>
                  <a:lnTo>
                    <a:pt x="8" y="843"/>
                  </a:lnTo>
                  <a:lnTo>
                    <a:pt x="15" y="808"/>
                  </a:lnTo>
                  <a:lnTo>
                    <a:pt x="22" y="772"/>
                  </a:lnTo>
                  <a:lnTo>
                    <a:pt x="37" y="737"/>
                  </a:lnTo>
                  <a:lnTo>
                    <a:pt x="44" y="701"/>
                  </a:lnTo>
                  <a:lnTo>
                    <a:pt x="52" y="666"/>
                  </a:lnTo>
                  <a:lnTo>
                    <a:pt x="59" y="631"/>
                  </a:lnTo>
                  <a:lnTo>
                    <a:pt x="73" y="595"/>
                  </a:lnTo>
                  <a:lnTo>
                    <a:pt x="81" y="560"/>
                  </a:lnTo>
                  <a:lnTo>
                    <a:pt x="88" y="524"/>
                  </a:lnTo>
                  <a:lnTo>
                    <a:pt x="95" y="489"/>
                  </a:lnTo>
                  <a:lnTo>
                    <a:pt x="103" y="453"/>
                  </a:lnTo>
                  <a:lnTo>
                    <a:pt x="117" y="418"/>
                  </a:lnTo>
                  <a:lnTo>
                    <a:pt x="125" y="383"/>
                  </a:lnTo>
                  <a:lnTo>
                    <a:pt x="132" y="347"/>
                  </a:lnTo>
                  <a:lnTo>
                    <a:pt x="139" y="312"/>
                  </a:lnTo>
                  <a:lnTo>
                    <a:pt x="154" y="276"/>
                  </a:lnTo>
                  <a:lnTo>
                    <a:pt x="161" y="241"/>
                  </a:lnTo>
                  <a:lnTo>
                    <a:pt x="168" y="205"/>
                  </a:lnTo>
                  <a:lnTo>
                    <a:pt x="176" y="177"/>
                  </a:lnTo>
                  <a:lnTo>
                    <a:pt x="190" y="142"/>
                  </a:lnTo>
                  <a:lnTo>
                    <a:pt x="198" y="106"/>
                  </a:lnTo>
                  <a:lnTo>
                    <a:pt x="205" y="71"/>
                  </a:lnTo>
                  <a:lnTo>
                    <a:pt x="212" y="35"/>
                  </a:lnTo>
                  <a:lnTo>
                    <a:pt x="227" y="0"/>
                  </a:lnTo>
                  <a:lnTo>
                    <a:pt x="234" y="0"/>
                  </a:lnTo>
                  <a:lnTo>
                    <a:pt x="242" y="0"/>
                  </a:lnTo>
                  <a:lnTo>
                    <a:pt x="249" y="0"/>
                  </a:lnTo>
                  <a:lnTo>
                    <a:pt x="263" y="0"/>
                  </a:lnTo>
                  <a:lnTo>
                    <a:pt x="271" y="0"/>
                  </a:lnTo>
                  <a:lnTo>
                    <a:pt x="278" y="0"/>
                  </a:lnTo>
                  <a:lnTo>
                    <a:pt x="285" y="0"/>
                  </a:lnTo>
                  <a:lnTo>
                    <a:pt x="300" y="0"/>
                  </a:lnTo>
                  <a:lnTo>
                    <a:pt x="307" y="0"/>
                  </a:lnTo>
                  <a:lnTo>
                    <a:pt x="315" y="0"/>
                  </a:lnTo>
                  <a:lnTo>
                    <a:pt x="322" y="0"/>
                  </a:lnTo>
                  <a:lnTo>
                    <a:pt x="329" y="0"/>
                  </a:lnTo>
                  <a:lnTo>
                    <a:pt x="344" y="0"/>
                  </a:lnTo>
                  <a:lnTo>
                    <a:pt x="351" y="0"/>
                  </a:lnTo>
                  <a:lnTo>
                    <a:pt x="358" y="0"/>
                  </a:lnTo>
                  <a:lnTo>
                    <a:pt x="366" y="0"/>
                  </a:lnTo>
                  <a:lnTo>
                    <a:pt x="380" y="0"/>
                  </a:lnTo>
                  <a:lnTo>
                    <a:pt x="388" y="0"/>
                  </a:lnTo>
                  <a:lnTo>
                    <a:pt x="395" y="0"/>
                  </a:lnTo>
                  <a:lnTo>
                    <a:pt x="402" y="0"/>
                  </a:lnTo>
                  <a:lnTo>
                    <a:pt x="417" y="0"/>
                  </a:lnTo>
                  <a:lnTo>
                    <a:pt x="424" y="0"/>
                  </a:lnTo>
                  <a:lnTo>
                    <a:pt x="432" y="0"/>
                  </a:lnTo>
                  <a:lnTo>
                    <a:pt x="439" y="0"/>
                  </a:lnTo>
                  <a:lnTo>
                    <a:pt x="454" y="0"/>
                  </a:lnTo>
                  <a:lnTo>
                    <a:pt x="461" y="0"/>
                  </a:lnTo>
                  <a:lnTo>
                    <a:pt x="468" y="0"/>
                  </a:lnTo>
                  <a:lnTo>
                    <a:pt x="475" y="0"/>
                  </a:lnTo>
                  <a:lnTo>
                    <a:pt x="490" y="0"/>
                  </a:lnTo>
                  <a:lnTo>
                    <a:pt x="497" y="0"/>
                  </a:lnTo>
                  <a:lnTo>
                    <a:pt x="505" y="0"/>
                  </a:lnTo>
                  <a:lnTo>
                    <a:pt x="512" y="0"/>
                  </a:lnTo>
                  <a:lnTo>
                    <a:pt x="519" y="0"/>
                  </a:lnTo>
                  <a:lnTo>
                    <a:pt x="534" y="0"/>
                  </a:lnTo>
                  <a:lnTo>
                    <a:pt x="541" y="0"/>
                  </a:lnTo>
                  <a:lnTo>
                    <a:pt x="549" y="0"/>
                  </a:lnTo>
                  <a:lnTo>
                    <a:pt x="556" y="0"/>
                  </a:lnTo>
                  <a:lnTo>
                    <a:pt x="570" y="0"/>
                  </a:lnTo>
                  <a:lnTo>
                    <a:pt x="578" y="0"/>
                  </a:lnTo>
                  <a:lnTo>
                    <a:pt x="585" y="0"/>
                  </a:lnTo>
                  <a:lnTo>
                    <a:pt x="592" y="0"/>
                  </a:lnTo>
                  <a:lnTo>
                    <a:pt x="607" y="0"/>
                  </a:lnTo>
                  <a:lnTo>
                    <a:pt x="614" y="0"/>
                  </a:lnTo>
                  <a:lnTo>
                    <a:pt x="622" y="0"/>
                  </a:lnTo>
                  <a:lnTo>
                    <a:pt x="629" y="0"/>
                  </a:lnTo>
                  <a:lnTo>
                    <a:pt x="644" y="0"/>
                  </a:lnTo>
                  <a:lnTo>
                    <a:pt x="651" y="0"/>
                  </a:lnTo>
                  <a:lnTo>
                    <a:pt x="658" y="0"/>
                  </a:lnTo>
                  <a:lnTo>
                    <a:pt x="665" y="0"/>
                  </a:lnTo>
                  <a:lnTo>
                    <a:pt x="680" y="0"/>
                  </a:lnTo>
                  <a:lnTo>
                    <a:pt x="687" y="0"/>
                  </a:lnTo>
                  <a:lnTo>
                    <a:pt x="695" y="0"/>
                  </a:lnTo>
                  <a:lnTo>
                    <a:pt x="702" y="0"/>
                  </a:lnTo>
                  <a:lnTo>
                    <a:pt x="717" y="0"/>
                  </a:lnTo>
                  <a:lnTo>
                    <a:pt x="724" y="0"/>
                  </a:lnTo>
                  <a:lnTo>
                    <a:pt x="731" y="0"/>
                  </a:lnTo>
                  <a:lnTo>
                    <a:pt x="739" y="0"/>
                  </a:lnTo>
                  <a:lnTo>
                    <a:pt x="746" y="0"/>
                  </a:lnTo>
                  <a:lnTo>
                    <a:pt x="760" y="0"/>
                  </a:lnTo>
                  <a:lnTo>
                    <a:pt x="768" y="0"/>
                  </a:lnTo>
                  <a:lnTo>
                    <a:pt x="775" y="0"/>
                  </a:lnTo>
                  <a:lnTo>
                    <a:pt x="782" y="0"/>
                  </a:lnTo>
                  <a:lnTo>
                    <a:pt x="797" y="0"/>
                  </a:lnTo>
                  <a:lnTo>
                    <a:pt x="804" y="0"/>
                  </a:lnTo>
                  <a:lnTo>
                    <a:pt x="812" y="0"/>
                  </a:lnTo>
                  <a:lnTo>
                    <a:pt x="819" y="0"/>
                  </a:lnTo>
                  <a:lnTo>
                    <a:pt x="834" y="0"/>
                  </a:lnTo>
                  <a:lnTo>
                    <a:pt x="841" y="0"/>
                  </a:lnTo>
                  <a:lnTo>
                    <a:pt x="848" y="0"/>
                  </a:lnTo>
                  <a:lnTo>
                    <a:pt x="855" y="0"/>
                  </a:lnTo>
                  <a:lnTo>
                    <a:pt x="870" y="0"/>
                  </a:lnTo>
                  <a:lnTo>
                    <a:pt x="877" y="0"/>
                  </a:lnTo>
                  <a:lnTo>
                    <a:pt x="885" y="0"/>
                  </a:lnTo>
                  <a:lnTo>
                    <a:pt x="892" y="0"/>
                  </a:lnTo>
                  <a:lnTo>
                    <a:pt x="907" y="0"/>
                  </a:lnTo>
                  <a:lnTo>
                    <a:pt x="914" y="0"/>
                  </a:lnTo>
                  <a:lnTo>
                    <a:pt x="921" y="0"/>
                  </a:lnTo>
                  <a:lnTo>
                    <a:pt x="929" y="0"/>
                  </a:lnTo>
                  <a:lnTo>
                    <a:pt x="943" y="0"/>
                  </a:lnTo>
                  <a:lnTo>
                    <a:pt x="950" y="0"/>
                  </a:lnTo>
                  <a:lnTo>
                    <a:pt x="958" y="0"/>
                  </a:lnTo>
                  <a:lnTo>
                    <a:pt x="965" y="0"/>
                  </a:lnTo>
                  <a:lnTo>
                    <a:pt x="972" y="0"/>
                  </a:lnTo>
                  <a:lnTo>
                    <a:pt x="987" y="0"/>
                  </a:lnTo>
                  <a:lnTo>
                    <a:pt x="994" y="0"/>
                  </a:lnTo>
                  <a:lnTo>
                    <a:pt x="1002" y="0"/>
                  </a:lnTo>
                  <a:lnTo>
                    <a:pt x="1009" y="0"/>
                  </a:lnTo>
                  <a:lnTo>
                    <a:pt x="1024" y="0"/>
                  </a:lnTo>
                  <a:lnTo>
                    <a:pt x="1031" y="0"/>
                  </a:lnTo>
                  <a:lnTo>
                    <a:pt x="1038" y="0"/>
                  </a:lnTo>
                  <a:lnTo>
                    <a:pt x="1046" y="0"/>
                  </a:lnTo>
                  <a:lnTo>
                    <a:pt x="1060" y="0"/>
                  </a:lnTo>
                  <a:lnTo>
                    <a:pt x="1067" y="0"/>
                  </a:lnTo>
                  <a:lnTo>
                    <a:pt x="1075" y="0"/>
                  </a:lnTo>
                  <a:lnTo>
                    <a:pt x="1082" y="0"/>
                  </a:lnTo>
                  <a:lnTo>
                    <a:pt x="1097" y="0"/>
                  </a:lnTo>
                  <a:lnTo>
                    <a:pt x="1104" y="0"/>
                  </a:lnTo>
                  <a:lnTo>
                    <a:pt x="1111" y="0"/>
                  </a:lnTo>
                  <a:lnTo>
                    <a:pt x="1119" y="0"/>
                  </a:lnTo>
                  <a:lnTo>
                    <a:pt x="1133" y="0"/>
                  </a:lnTo>
                  <a:lnTo>
                    <a:pt x="1141" y="0"/>
                  </a:lnTo>
                  <a:lnTo>
                    <a:pt x="1148" y="0"/>
                  </a:lnTo>
                </a:path>
              </a:pathLst>
            </a:custGeom>
            <a:noFill/>
            <a:ln w="0">
              <a:solidFill>
                <a:srgbClr val="0000FF"/>
              </a:solidFill>
              <a:round/>
              <a:headEnd/>
              <a:tailEnd/>
            </a:ln>
          </p:spPr>
          <p:txBody>
            <a:bodyPr>
              <a:prstTxWarp prst="textNoShape">
                <a:avLst/>
              </a:prstTxWarp>
            </a:bodyPr>
            <a:lstStyle/>
            <a:p>
              <a:endParaRPr lang="es-ES_tradnl"/>
            </a:p>
          </p:txBody>
        </p:sp>
        <p:sp>
          <p:nvSpPr>
            <p:cNvPr id="149573" name="Freeform 136"/>
            <p:cNvSpPr>
              <a:spLocks/>
            </p:cNvSpPr>
            <p:nvPr/>
          </p:nvSpPr>
          <p:spPr bwMode="auto">
            <a:xfrm>
              <a:off x="4261" y="681"/>
              <a:ext cx="891" cy="1"/>
            </a:xfrm>
            <a:custGeom>
              <a:avLst/>
              <a:gdLst>
                <a:gd name="T0" fmla="*/ 7 w 891"/>
                <a:gd name="T1" fmla="*/ 0 h 1"/>
                <a:gd name="T2" fmla="*/ 29 w 891"/>
                <a:gd name="T3" fmla="*/ 0 h 1"/>
                <a:gd name="T4" fmla="*/ 44 w 891"/>
                <a:gd name="T5" fmla="*/ 0 h 1"/>
                <a:gd name="T6" fmla="*/ 66 w 891"/>
                <a:gd name="T7" fmla="*/ 0 h 1"/>
                <a:gd name="T8" fmla="*/ 80 w 891"/>
                <a:gd name="T9" fmla="*/ 0 h 1"/>
                <a:gd name="T10" fmla="*/ 102 w 891"/>
                <a:gd name="T11" fmla="*/ 0 h 1"/>
                <a:gd name="T12" fmla="*/ 117 w 891"/>
                <a:gd name="T13" fmla="*/ 0 h 1"/>
                <a:gd name="T14" fmla="*/ 139 w 891"/>
                <a:gd name="T15" fmla="*/ 0 h 1"/>
                <a:gd name="T16" fmla="*/ 153 w 891"/>
                <a:gd name="T17" fmla="*/ 0 h 1"/>
                <a:gd name="T18" fmla="*/ 175 w 891"/>
                <a:gd name="T19" fmla="*/ 0 h 1"/>
                <a:gd name="T20" fmla="*/ 190 w 891"/>
                <a:gd name="T21" fmla="*/ 0 h 1"/>
                <a:gd name="T22" fmla="*/ 212 w 891"/>
                <a:gd name="T23" fmla="*/ 0 h 1"/>
                <a:gd name="T24" fmla="*/ 226 w 891"/>
                <a:gd name="T25" fmla="*/ 0 h 1"/>
                <a:gd name="T26" fmla="*/ 241 w 891"/>
                <a:gd name="T27" fmla="*/ 0 h 1"/>
                <a:gd name="T28" fmla="*/ 263 w 891"/>
                <a:gd name="T29" fmla="*/ 0 h 1"/>
                <a:gd name="T30" fmla="*/ 278 w 891"/>
                <a:gd name="T31" fmla="*/ 0 h 1"/>
                <a:gd name="T32" fmla="*/ 299 w 891"/>
                <a:gd name="T33" fmla="*/ 0 h 1"/>
                <a:gd name="T34" fmla="*/ 314 w 891"/>
                <a:gd name="T35" fmla="*/ 0 h 1"/>
                <a:gd name="T36" fmla="*/ 336 w 891"/>
                <a:gd name="T37" fmla="*/ 0 h 1"/>
                <a:gd name="T38" fmla="*/ 351 w 891"/>
                <a:gd name="T39" fmla="*/ 0 h 1"/>
                <a:gd name="T40" fmla="*/ 373 w 891"/>
                <a:gd name="T41" fmla="*/ 0 h 1"/>
                <a:gd name="T42" fmla="*/ 387 w 891"/>
                <a:gd name="T43" fmla="*/ 0 h 1"/>
                <a:gd name="T44" fmla="*/ 409 w 891"/>
                <a:gd name="T45" fmla="*/ 0 h 1"/>
                <a:gd name="T46" fmla="*/ 424 w 891"/>
                <a:gd name="T47" fmla="*/ 0 h 1"/>
                <a:gd name="T48" fmla="*/ 446 w 891"/>
                <a:gd name="T49" fmla="*/ 0 h 1"/>
                <a:gd name="T50" fmla="*/ 460 w 891"/>
                <a:gd name="T51" fmla="*/ 0 h 1"/>
                <a:gd name="T52" fmla="*/ 482 w 891"/>
                <a:gd name="T53" fmla="*/ 0 h 1"/>
                <a:gd name="T54" fmla="*/ 497 w 891"/>
                <a:gd name="T55" fmla="*/ 0 h 1"/>
                <a:gd name="T56" fmla="*/ 519 w 891"/>
                <a:gd name="T57" fmla="*/ 0 h 1"/>
                <a:gd name="T58" fmla="*/ 533 w 891"/>
                <a:gd name="T59" fmla="*/ 0 h 1"/>
                <a:gd name="T60" fmla="*/ 555 w 891"/>
                <a:gd name="T61" fmla="*/ 0 h 1"/>
                <a:gd name="T62" fmla="*/ 570 w 891"/>
                <a:gd name="T63" fmla="*/ 0 h 1"/>
                <a:gd name="T64" fmla="*/ 592 w 891"/>
                <a:gd name="T65" fmla="*/ 0 h 1"/>
                <a:gd name="T66" fmla="*/ 606 w 891"/>
                <a:gd name="T67" fmla="*/ 0 h 1"/>
                <a:gd name="T68" fmla="*/ 628 w 891"/>
                <a:gd name="T69" fmla="*/ 0 h 1"/>
                <a:gd name="T70" fmla="*/ 643 w 891"/>
                <a:gd name="T71" fmla="*/ 0 h 1"/>
                <a:gd name="T72" fmla="*/ 665 w 891"/>
                <a:gd name="T73" fmla="*/ 0 h 1"/>
                <a:gd name="T74" fmla="*/ 680 w 891"/>
                <a:gd name="T75" fmla="*/ 0 h 1"/>
                <a:gd name="T76" fmla="*/ 694 w 891"/>
                <a:gd name="T77" fmla="*/ 0 h 1"/>
                <a:gd name="T78" fmla="*/ 716 w 891"/>
                <a:gd name="T79" fmla="*/ 0 h 1"/>
                <a:gd name="T80" fmla="*/ 731 w 891"/>
                <a:gd name="T81" fmla="*/ 0 h 1"/>
                <a:gd name="T82" fmla="*/ 753 w 891"/>
                <a:gd name="T83" fmla="*/ 0 h 1"/>
                <a:gd name="T84" fmla="*/ 767 w 891"/>
                <a:gd name="T85" fmla="*/ 0 h 1"/>
                <a:gd name="T86" fmla="*/ 789 w 891"/>
                <a:gd name="T87" fmla="*/ 0 h 1"/>
                <a:gd name="T88" fmla="*/ 804 w 891"/>
                <a:gd name="T89" fmla="*/ 0 h 1"/>
                <a:gd name="T90" fmla="*/ 826 w 891"/>
                <a:gd name="T91" fmla="*/ 0 h 1"/>
                <a:gd name="T92" fmla="*/ 840 w 891"/>
                <a:gd name="T93" fmla="*/ 0 h 1"/>
                <a:gd name="T94" fmla="*/ 862 w 891"/>
                <a:gd name="T95" fmla="*/ 0 h 1"/>
                <a:gd name="T96" fmla="*/ 877 w 891"/>
                <a:gd name="T97" fmla="*/ 0 h 1"/>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891"/>
                <a:gd name="T148" fmla="*/ 0 h 1"/>
                <a:gd name="T149" fmla="*/ 891 w 891"/>
                <a:gd name="T150" fmla="*/ 1 h 1"/>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891" h="1">
                  <a:moveTo>
                    <a:pt x="0" y="0"/>
                  </a:moveTo>
                  <a:lnTo>
                    <a:pt x="7" y="0"/>
                  </a:lnTo>
                  <a:lnTo>
                    <a:pt x="22" y="0"/>
                  </a:lnTo>
                  <a:lnTo>
                    <a:pt x="29" y="0"/>
                  </a:lnTo>
                  <a:lnTo>
                    <a:pt x="36" y="0"/>
                  </a:lnTo>
                  <a:lnTo>
                    <a:pt x="44" y="0"/>
                  </a:lnTo>
                  <a:lnTo>
                    <a:pt x="51" y="0"/>
                  </a:lnTo>
                  <a:lnTo>
                    <a:pt x="66" y="0"/>
                  </a:lnTo>
                  <a:lnTo>
                    <a:pt x="73" y="0"/>
                  </a:lnTo>
                  <a:lnTo>
                    <a:pt x="80" y="0"/>
                  </a:lnTo>
                  <a:lnTo>
                    <a:pt x="88" y="0"/>
                  </a:lnTo>
                  <a:lnTo>
                    <a:pt x="102" y="0"/>
                  </a:lnTo>
                  <a:lnTo>
                    <a:pt x="109" y="0"/>
                  </a:lnTo>
                  <a:lnTo>
                    <a:pt x="117" y="0"/>
                  </a:lnTo>
                  <a:lnTo>
                    <a:pt x="124" y="0"/>
                  </a:lnTo>
                  <a:lnTo>
                    <a:pt x="139" y="0"/>
                  </a:lnTo>
                  <a:lnTo>
                    <a:pt x="146" y="0"/>
                  </a:lnTo>
                  <a:lnTo>
                    <a:pt x="153" y="0"/>
                  </a:lnTo>
                  <a:lnTo>
                    <a:pt x="161" y="0"/>
                  </a:lnTo>
                  <a:lnTo>
                    <a:pt x="175" y="0"/>
                  </a:lnTo>
                  <a:lnTo>
                    <a:pt x="183" y="0"/>
                  </a:lnTo>
                  <a:lnTo>
                    <a:pt x="190" y="0"/>
                  </a:lnTo>
                  <a:lnTo>
                    <a:pt x="197" y="0"/>
                  </a:lnTo>
                  <a:lnTo>
                    <a:pt x="212" y="0"/>
                  </a:lnTo>
                  <a:lnTo>
                    <a:pt x="219" y="0"/>
                  </a:lnTo>
                  <a:lnTo>
                    <a:pt x="226" y="0"/>
                  </a:lnTo>
                  <a:lnTo>
                    <a:pt x="234" y="0"/>
                  </a:lnTo>
                  <a:lnTo>
                    <a:pt x="241" y="0"/>
                  </a:lnTo>
                  <a:lnTo>
                    <a:pt x="256" y="0"/>
                  </a:lnTo>
                  <a:lnTo>
                    <a:pt x="263" y="0"/>
                  </a:lnTo>
                  <a:lnTo>
                    <a:pt x="270" y="0"/>
                  </a:lnTo>
                  <a:lnTo>
                    <a:pt x="278" y="0"/>
                  </a:lnTo>
                  <a:lnTo>
                    <a:pt x="292" y="0"/>
                  </a:lnTo>
                  <a:lnTo>
                    <a:pt x="299" y="0"/>
                  </a:lnTo>
                  <a:lnTo>
                    <a:pt x="307" y="0"/>
                  </a:lnTo>
                  <a:lnTo>
                    <a:pt x="314" y="0"/>
                  </a:lnTo>
                  <a:lnTo>
                    <a:pt x="329" y="0"/>
                  </a:lnTo>
                  <a:lnTo>
                    <a:pt x="336" y="0"/>
                  </a:lnTo>
                  <a:lnTo>
                    <a:pt x="343" y="0"/>
                  </a:lnTo>
                  <a:lnTo>
                    <a:pt x="351" y="0"/>
                  </a:lnTo>
                  <a:lnTo>
                    <a:pt x="365" y="0"/>
                  </a:lnTo>
                  <a:lnTo>
                    <a:pt x="373" y="0"/>
                  </a:lnTo>
                  <a:lnTo>
                    <a:pt x="380" y="0"/>
                  </a:lnTo>
                  <a:lnTo>
                    <a:pt x="387" y="0"/>
                  </a:lnTo>
                  <a:lnTo>
                    <a:pt x="402" y="0"/>
                  </a:lnTo>
                  <a:lnTo>
                    <a:pt x="409" y="0"/>
                  </a:lnTo>
                  <a:lnTo>
                    <a:pt x="416" y="0"/>
                  </a:lnTo>
                  <a:lnTo>
                    <a:pt x="424" y="0"/>
                  </a:lnTo>
                  <a:lnTo>
                    <a:pt x="438" y="0"/>
                  </a:lnTo>
                  <a:lnTo>
                    <a:pt x="446" y="0"/>
                  </a:lnTo>
                  <a:lnTo>
                    <a:pt x="453" y="0"/>
                  </a:lnTo>
                  <a:lnTo>
                    <a:pt x="460" y="0"/>
                  </a:lnTo>
                  <a:lnTo>
                    <a:pt x="468" y="0"/>
                  </a:lnTo>
                  <a:lnTo>
                    <a:pt x="482" y="0"/>
                  </a:lnTo>
                  <a:lnTo>
                    <a:pt x="490" y="0"/>
                  </a:lnTo>
                  <a:lnTo>
                    <a:pt x="497" y="0"/>
                  </a:lnTo>
                  <a:lnTo>
                    <a:pt x="504" y="0"/>
                  </a:lnTo>
                  <a:lnTo>
                    <a:pt x="519" y="0"/>
                  </a:lnTo>
                  <a:lnTo>
                    <a:pt x="526" y="0"/>
                  </a:lnTo>
                  <a:lnTo>
                    <a:pt x="533" y="0"/>
                  </a:lnTo>
                  <a:lnTo>
                    <a:pt x="541" y="0"/>
                  </a:lnTo>
                  <a:lnTo>
                    <a:pt x="555" y="0"/>
                  </a:lnTo>
                  <a:lnTo>
                    <a:pt x="563" y="0"/>
                  </a:lnTo>
                  <a:lnTo>
                    <a:pt x="570" y="0"/>
                  </a:lnTo>
                  <a:lnTo>
                    <a:pt x="577" y="0"/>
                  </a:lnTo>
                  <a:lnTo>
                    <a:pt x="592" y="0"/>
                  </a:lnTo>
                  <a:lnTo>
                    <a:pt x="599" y="0"/>
                  </a:lnTo>
                  <a:lnTo>
                    <a:pt x="606" y="0"/>
                  </a:lnTo>
                  <a:lnTo>
                    <a:pt x="614" y="0"/>
                  </a:lnTo>
                  <a:lnTo>
                    <a:pt x="628" y="0"/>
                  </a:lnTo>
                  <a:lnTo>
                    <a:pt x="636" y="0"/>
                  </a:lnTo>
                  <a:lnTo>
                    <a:pt x="643" y="0"/>
                  </a:lnTo>
                  <a:lnTo>
                    <a:pt x="650" y="0"/>
                  </a:lnTo>
                  <a:lnTo>
                    <a:pt x="665" y="0"/>
                  </a:lnTo>
                  <a:lnTo>
                    <a:pt x="672" y="0"/>
                  </a:lnTo>
                  <a:lnTo>
                    <a:pt x="680" y="0"/>
                  </a:lnTo>
                  <a:lnTo>
                    <a:pt x="687" y="0"/>
                  </a:lnTo>
                  <a:lnTo>
                    <a:pt x="694" y="0"/>
                  </a:lnTo>
                  <a:lnTo>
                    <a:pt x="709" y="0"/>
                  </a:lnTo>
                  <a:lnTo>
                    <a:pt x="716" y="0"/>
                  </a:lnTo>
                  <a:lnTo>
                    <a:pt x="723" y="0"/>
                  </a:lnTo>
                  <a:lnTo>
                    <a:pt x="731" y="0"/>
                  </a:lnTo>
                  <a:lnTo>
                    <a:pt x="745" y="0"/>
                  </a:lnTo>
                  <a:lnTo>
                    <a:pt x="753" y="0"/>
                  </a:lnTo>
                  <a:lnTo>
                    <a:pt x="760" y="0"/>
                  </a:lnTo>
                  <a:lnTo>
                    <a:pt x="767" y="0"/>
                  </a:lnTo>
                  <a:lnTo>
                    <a:pt x="782" y="0"/>
                  </a:lnTo>
                  <a:lnTo>
                    <a:pt x="789" y="0"/>
                  </a:lnTo>
                  <a:lnTo>
                    <a:pt x="796" y="0"/>
                  </a:lnTo>
                  <a:lnTo>
                    <a:pt x="804" y="0"/>
                  </a:lnTo>
                  <a:lnTo>
                    <a:pt x="818" y="0"/>
                  </a:lnTo>
                  <a:lnTo>
                    <a:pt x="826" y="0"/>
                  </a:lnTo>
                  <a:lnTo>
                    <a:pt x="833" y="0"/>
                  </a:lnTo>
                  <a:lnTo>
                    <a:pt x="840" y="0"/>
                  </a:lnTo>
                  <a:lnTo>
                    <a:pt x="855" y="0"/>
                  </a:lnTo>
                  <a:lnTo>
                    <a:pt x="862" y="0"/>
                  </a:lnTo>
                  <a:lnTo>
                    <a:pt x="870" y="0"/>
                  </a:lnTo>
                  <a:lnTo>
                    <a:pt x="877" y="0"/>
                  </a:lnTo>
                  <a:lnTo>
                    <a:pt x="891" y="0"/>
                  </a:lnTo>
                </a:path>
              </a:pathLst>
            </a:custGeom>
            <a:noFill/>
            <a:ln w="0">
              <a:solidFill>
                <a:srgbClr val="0000FF"/>
              </a:solidFill>
              <a:round/>
              <a:headEnd/>
              <a:tailEnd/>
            </a:ln>
          </p:spPr>
          <p:txBody>
            <a:bodyPr>
              <a:prstTxWarp prst="textNoShape">
                <a:avLst/>
              </a:prstTxWarp>
            </a:bodyPr>
            <a:lstStyle/>
            <a:p>
              <a:endParaRPr lang="es-ES_tradnl"/>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Text Box 2"/>
          <p:cNvSpPr txBox="1">
            <a:spLocks noChangeArrowheads="1"/>
          </p:cNvSpPr>
          <p:nvPr/>
        </p:nvSpPr>
        <p:spPr bwMode="auto">
          <a:xfrm>
            <a:off x="176213" y="76200"/>
            <a:ext cx="3808412"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Percepción visual: Tonos de Gris ]</a:t>
            </a:r>
            <a:endParaRPr lang="en-US">
              <a:solidFill>
                <a:srgbClr val="3333CC"/>
              </a:solidFill>
            </a:endParaRPr>
          </a:p>
        </p:txBody>
      </p:sp>
      <p:pic>
        <p:nvPicPr>
          <p:cNvPr id="151555" name="Picture 70"/>
          <p:cNvPicPr>
            <a:picLocks noChangeAspect="1" noChangeArrowheads="1"/>
          </p:cNvPicPr>
          <p:nvPr/>
        </p:nvPicPr>
        <p:blipFill>
          <a:blip r:embed="rId3"/>
          <a:srcRect/>
          <a:stretch>
            <a:fillRect/>
          </a:stretch>
        </p:blipFill>
        <p:spPr bwMode="auto">
          <a:xfrm>
            <a:off x="1185863" y="755650"/>
            <a:ext cx="6902450" cy="3352800"/>
          </a:xfrm>
          <a:prstGeom prst="rect">
            <a:avLst/>
          </a:prstGeom>
          <a:noFill/>
          <a:ln w="9525">
            <a:noFill/>
            <a:miter lim="800000"/>
            <a:headEnd/>
            <a:tailEnd/>
          </a:ln>
        </p:spPr>
      </p:pic>
      <p:grpSp>
        <p:nvGrpSpPr>
          <p:cNvPr id="2" name="Group 71"/>
          <p:cNvGrpSpPr>
            <a:grpSpLocks/>
          </p:cNvGrpSpPr>
          <p:nvPr/>
        </p:nvGrpSpPr>
        <p:grpSpPr bwMode="auto">
          <a:xfrm>
            <a:off x="981075" y="4376738"/>
            <a:ext cx="7112000" cy="1960562"/>
            <a:chOff x="672" y="426"/>
            <a:chExt cx="4480" cy="3697"/>
          </a:xfrm>
        </p:grpSpPr>
        <p:sp>
          <p:nvSpPr>
            <p:cNvPr id="151557" name="Rectangle 72"/>
            <p:cNvSpPr>
              <a:spLocks noChangeArrowheads="1"/>
            </p:cNvSpPr>
            <p:nvPr/>
          </p:nvSpPr>
          <p:spPr bwMode="auto">
            <a:xfrm>
              <a:off x="804" y="426"/>
              <a:ext cx="4348" cy="3331"/>
            </a:xfrm>
            <a:prstGeom prst="rect">
              <a:avLst/>
            </a:prstGeom>
            <a:solidFill>
              <a:srgbClr val="FFFFFF"/>
            </a:solidFill>
            <a:ln w="9525">
              <a:noFill/>
              <a:miter lim="800000"/>
              <a:headEnd/>
              <a:tailEnd/>
            </a:ln>
          </p:spPr>
          <p:txBody>
            <a:bodyPr>
              <a:prstTxWarp prst="textNoShape">
                <a:avLst/>
              </a:prstTxWarp>
            </a:bodyPr>
            <a:lstStyle/>
            <a:p>
              <a:endParaRPr lang="es-ES_tradnl"/>
            </a:p>
          </p:txBody>
        </p:sp>
        <p:sp>
          <p:nvSpPr>
            <p:cNvPr id="151558" name="Rectangle 73"/>
            <p:cNvSpPr>
              <a:spLocks noChangeArrowheads="1"/>
            </p:cNvSpPr>
            <p:nvPr/>
          </p:nvSpPr>
          <p:spPr bwMode="auto">
            <a:xfrm>
              <a:off x="804" y="426"/>
              <a:ext cx="4348" cy="3331"/>
            </a:xfrm>
            <a:prstGeom prst="rect">
              <a:avLst/>
            </a:prstGeom>
            <a:noFill/>
            <a:ln w="0">
              <a:solidFill>
                <a:srgbClr val="FFFFFF"/>
              </a:solidFill>
              <a:miter lim="800000"/>
              <a:headEnd/>
              <a:tailEnd/>
            </a:ln>
          </p:spPr>
          <p:txBody>
            <a:bodyPr>
              <a:prstTxWarp prst="textNoShape">
                <a:avLst/>
              </a:prstTxWarp>
            </a:bodyPr>
            <a:lstStyle/>
            <a:p>
              <a:endParaRPr lang="es-ES_tradnl"/>
            </a:p>
          </p:txBody>
        </p:sp>
        <p:sp>
          <p:nvSpPr>
            <p:cNvPr id="151559" name="Line 74"/>
            <p:cNvSpPr>
              <a:spLocks noChangeShapeType="1"/>
            </p:cNvSpPr>
            <p:nvPr/>
          </p:nvSpPr>
          <p:spPr bwMode="auto">
            <a:xfrm>
              <a:off x="804" y="426"/>
              <a:ext cx="4348" cy="1"/>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51560" name="Freeform 75"/>
            <p:cNvSpPr>
              <a:spLocks/>
            </p:cNvSpPr>
            <p:nvPr/>
          </p:nvSpPr>
          <p:spPr bwMode="auto">
            <a:xfrm>
              <a:off x="804" y="426"/>
              <a:ext cx="4348" cy="3331"/>
            </a:xfrm>
            <a:custGeom>
              <a:avLst/>
              <a:gdLst>
                <a:gd name="T0" fmla="*/ 0 w 595"/>
                <a:gd name="T1" fmla="*/ 167315 h 470"/>
                <a:gd name="T2" fmla="*/ 232183 w 595"/>
                <a:gd name="T3" fmla="*/ 167315 h 470"/>
                <a:gd name="T4" fmla="*/ 232183 w 595"/>
                <a:gd name="T5" fmla="*/ 0 h 470"/>
                <a:gd name="T6" fmla="*/ 0 60000 65536"/>
                <a:gd name="T7" fmla="*/ 0 60000 65536"/>
                <a:gd name="T8" fmla="*/ 0 60000 65536"/>
                <a:gd name="T9" fmla="*/ 0 w 595"/>
                <a:gd name="T10" fmla="*/ 0 h 470"/>
                <a:gd name="T11" fmla="*/ 595 w 595"/>
                <a:gd name="T12" fmla="*/ 470 h 470"/>
              </a:gdLst>
              <a:ahLst/>
              <a:cxnLst>
                <a:cxn ang="T6">
                  <a:pos x="T0" y="T1"/>
                </a:cxn>
                <a:cxn ang="T7">
                  <a:pos x="T2" y="T3"/>
                </a:cxn>
                <a:cxn ang="T8">
                  <a:pos x="T4" y="T5"/>
                </a:cxn>
              </a:cxnLst>
              <a:rect l="T9" t="T10" r="T11" b="T12"/>
              <a:pathLst>
                <a:path w="595" h="470">
                  <a:moveTo>
                    <a:pt x="0" y="470"/>
                  </a:moveTo>
                  <a:lnTo>
                    <a:pt x="595" y="470"/>
                  </a:lnTo>
                  <a:lnTo>
                    <a:pt x="595" y="0"/>
                  </a:lnTo>
                </a:path>
              </a:pathLst>
            </a:custGeom>
            <a:noFill/>
            <a:ln w="0">
              <a:solidFill>
                <a:srgbClr val="000000"/>
              </a:solidFill>
              <a:round/>
              <a:headEnd/>
              <a:tailEnd/>
            </a:ln>
          </p:spPr>
          <p:txBody>
            <a:bodyPr>
              <a:prstTxWarp prst="textNoShape">
                <a:avLst/>
              </a:prstTxWarp>
            </a:bodyPr>
            <a:lstStyle/>
            <a:p>
              <a:endParaRPr lang="es-ES_tradnl"/>
            </a:p>
          </p:txBody>
        </p:sp>
        <p:sp>
          <p:nvSpPr>
            <p:cNvPr id="151561" name="Line 76"/>
            <p:cNvSpPr>
              <a:spLocks noChangeShapeType="1"/>
            </p:cNvSpPr>
            <p:nvPr/>
          </p:nvSpPr>
          <p:spPr bwMode="auto">
            <a:xfrm flipV="1">
              <a:off x="804" y="426"/>
              <a:ext cx="1" cy="3331"/>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51562" name="Line 77"/>
            <p:cNvSpPr>
              <a:spLocks noChangeShapeType="1"/>
            </p:cNvSpPr>
            <p:nvPr/>
          </p:nvSpPr>
          <p:spPr bwMode="auto">
            <a:xfrm>
              <a:off x="804" y="3757"/>
              <a:ext cx="4348" cy="1"/>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51563" name="Line 78"/>
            <p:cNvSpPr>
              <a:spLocks noChangeShapeType="1"/>
            </p:cNvSpPr>
            <p:nvPr/>
          </p:nvSpPr>
          <p:spPr bwMode="auto">
            <a:xfrm flipV="1">
              <a:off x="804" y="426"/>
              <a:ext cx="1" cy="3331"/>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51564" name="Line 79"/>
            <p:cNvSpPr>
              <a:spLocks noChangeShapeType="1"/>
            </p:cNvSpPr>
            <p:nvPr/>
          </p:nvSpPr>
          <p:spPr bwMode="auto">
            <a:xfrm flipV="1">
              <a:off x="804" y="3714"/>
              <a:ext cx="1" cy="43"/>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51565" name="Line 80"/>
            <p:cNvSpPr>
              <a:spLocks noChangeShapeType="1"/>
            </p:cNvSpPr>
            <p:nvPr/>
          </p:nvSpPr>
          <p:spPr bwMode="auto">
            <a:xfrm>
              <a:off x="804" y="426"/>
              <a:ext cx="1" cy="35"/>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51566" name="Rectangle 81"/>
            <p:cNvSpPr>
              <a:spLocks noChangeArrowheads="1"/>
            </p:cNvSpPr>
            <p:nvPr/>
          </p:nvSpPr>
          <p:spPr bwMode="auto">
            <a:xfrm>
              <a:off x="782" y="3776"/>
              <a:ext cx="53" cy="344"/>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s-ES" sz="1200">
                  <a:solidFill>
                    <a:srgbClr val="3333CC"/>
                  </a:solidFill>
                  <a:latin typeface="Helvetica" charset="0"/>
                </a:rPr>
                <a:t>0</a:t>
              </a:r>
              <a:endParaRPr lang="es-ES" sz="2400" u="sng">
                <a:solidFill>
                  <a:srgbClr val="3333CC"/>
                </a:solidFill>
                <a:latin typeface="Garamond" charset="0"/>
              </a:endParaRPr>
            </a:p>
          </p:txBody>
        </p:sp>
        <p:sp>
          <p:nvSpPr>
            <p:cNvPr id="151567" name="Line 82"/>
            <p:cNvSpPr>
              <a:spLocks noChangeShapeType="1"/>
            </p:cNvSpPr>
            <p:nvPr/>
          </p:nvSpPr>
          <p:spPr bwMode="auto">
            <a:xfrm flipV="1">
              <a:off x="1250" y="3714"/>
              <a:ext cx="1" cy="43"/>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51568" name="Line 83"/>
            <p:cNvSpPr>
              <a:spLocks noChangeShapeType="1"/>
            </p:cNvSpPr>
            <p:nvPr/>
          </p:nvSpPr>
          <p:spPr bwMode="auto">
            <a:xfrm>
              <a:off x="1250" y="426"/>
              <a:ext cx="1" cy="35"/>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51569" name="Rectangle 84"/>
            <p:cNvSpPr>
              <a:spLocks noChangeArrowheads="1"/>
            </p:cNvSpPr>
            <p:nvPr/>
          </p:nvSpPr>
          <p:spPr bwMode="auto">
            <a:xfrm>
              <a:off x="1199" y="3776"/>
              <a:ext cx="106" cy="344"/>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s-ES" sz="1200">
                  <a:solidFill>
                    <a:srgbClr val="3333CC"/>
                  </a:solidFill>
                  <a:latin typeface="Helvetica" charset="0"/>
                </a:rPr>
                <a:t>50</a:t>
              </a:r>
              <a:endParaRPr lang="es-ES" sz="2400" u="sng">
                <a:solidFill>
                  <a:srgbClr val="3333CC"/>
                </a:solidFill>
                <a:latin typeface="Garamond" charset="0"/>
              </a:endParaRPr>
            </a:p>
          </p:txBody>
        </p:sp>
        <p:sp>
          <p:nvSpPr>
            <p:cNvPr id="151570" name="Line 85"/>
            <p:cNvSpPr>
              <a:spLocks noChangeShapeType="1"/>
            </p:cNvSpPr>
            <p:nvPr/>
          </p:nvSpPr>
          <p:spPr bwMode="auto">
            <a:xfrm flipV="1">
              <a:off x="1703" y="3714"/>
              <a:ext cx="1" cy="43"/>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51571" name="Line 86"/>
            <p:cNvSpPr>
              <a:spLocks noChangeShapeType="1"/>
            </p:cNvSpPr>
            <p:nvPr/>
          </p:nvSpPr>
          <p:spPr bwMode="auto">
            <a:xfrm>
              <a:off x="1703" y="426"/>
              <a:ext cx="1" cy="35"/>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51572" name="Rectangle 87"/>
            <p:cNvSpPr>
              <a:spLocks noChangeArrowheads="1"/>
            </p:cNvSpPr>
            <p:nvPr/>
          </p:nvSpPr>
          <p:spPr bwMode="auto">
            <a:xfrm>
              <a:off x="1630" y="3776"/>
              <a:ext cx="159" cy="344"/>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s-ES" sz="1200">
                  <a:solidFill>
                    <a:srgbClr val="3333CC"/>
                  </a:solidFill>
                  <a:latin typeface="Helvetica" charset="0"/>
                </a:rPr>
                <a:t>100</a:t>
              </a:r>
              <a:endParaRPr lang="es-ES" sz="2400" u="sng">
                <a:solidFill>
                  <a:srgbClr val="3333CC"/>
                </a:solidFill>
                <a:latin typeface="Garamond" charset="0"/>
              </a:endParaRPr>
            </a:p>
          </p:txBody>
        </p:sp>
        <p:sp>
          <p:nvSpPr>
            <p:cNvPr id="151573" name="Line 88"/>
            <p:cNvSpPr>
              <a:spLocks noChangeShapeType="1"/>
            </p:cNvSpPr>
            <p:nvPr/>
          </p:nvSpPr>
          <p:spPr bwMode="auto">
            <a:xfrm flipV="1">
              <a:off x="2156" y="3714"/>
              <a:ext cx="1" cy="43"/>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51574" name="Line 89"/>
            <p:cNvSpPr>
              <a:spLocks noChangeShapeType="1"/>
            </p:cNvSpPr>
            <p:nvPr/>
          </p:nvSpPr>
          <p:spPr bwMode="auto">
            <a:xfrm>
              <a:off x="2156" y="426"/>
              <a:ext cx="1" cy="35"/>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51575" name="Rectangle 90"/>
            <p:cNvSpPr>
              <a:spLocks noChangeArrowheads="1"/>
            </p:cNvSpPr>
            <p:nvPr/>
          </p:nvSpPr>
          <p:spPr bwMode="auto">
            <a:xfrm>
              <a:off x="2083" y="3776"/>
              <a:ext cx="159" cy="344"/>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s-ES" sz="1200">
                  <a:solidFill>
                    <a:srgbClr val="3333CC"/>
                  </a:solidFill>
                  <a:latin typeface="Helvetica" charset="0"/>
                </a:rPr>
                <a:t>150</a:t>
              </a:r>
              <a:endParaRPr lang="es-ES" sz="2400" u="sng">
                <a:solidFill>
                  <a:srgbClr val="3333CC"/>
                </a:solidFill>
                <a:latin typeface="Garamond" charset="0"/>
              </a:endParaRPr>
            </a:p>
          </p:txBody>
        </p:sp>
        <p:sp>
          <p:nvSpPr>
            <p:cNvPr id="151576" name="Line 91"/>
            <p:cNvSpPr>
              <a:spLocks noChangeShapeType="1"/>
            </p:cNvSpPr>
            <p:nvPr/>
          </p:nvSpPr>
          <p:spPr bwMode="auto">
            <a:xfrm flipV="1">
              <a:off x="2609" y="3714"/>
              <a:ext cx="1" cy="43"/>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51577" name="Line 92"/>
            <p:cNvSpPr>
              <a:spLocks noChangeShapeType="1"/>
            </p:cNvSpPr>
            <p:nvPr/>
          </p:nvSpPr>
          <p:spPr bwMode="auto">
            <a:xfrm>
              <a:off x="2609" y="426"/>
              <a:ext cx="1" cy="35"/>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51578" name="Rectangle 93"/>
            <p:cNvSpPr>
              <a:spLocks noChangeArrowheads="1"/>
            </p:cNvSpPr>
            <p:nvPr/>
          </p:nvSpPr>
          <p:spPr bwMode="auto">
            <a:xfrm>
              <a:off x="2536" y="3776"/>
              <a:ext cx="159" cy="344"/>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s-ES" sz="1200">
                  <a:solidFill>
                    <a:srgbClr val="3333CC"/>
                  </a:solidFill>
                  <a:latin typeface="Helvetica" charset="0"/>
                </a:rPr>
                <a:t>200</a:t>
              </a:r>
              <a:endParaRPr lang="es-ES" sz="2400" u="sng">
                <a:solidFill>
                  <a:srgbClr val="3333CC"/>
                </a:solidFill>
                <a:latin typeface="Garamond" charset="0"/>
              </a:endParaRPr>
            </a:p>
          </p:txBody>
        </p:sp>
        <p:sp>
          <p:nvSpPr>
            <p:cNvPr id="151579" name="Line 94"/>
            <p:cNvSpPr>
              <a:spLocks noChangeShapeType="1"/>
            </p:cNvSpPr>
            <p:nvPr/>
          </p:nvSpPr>
          <p:spPr bwMode="auto">
            <a:xfrm flipV="1">
              <a:off x="3062" y="3714"/>
              <a:ext cx="1" cy="43"/>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51580" name="Line 95"/>
            <p:cNvSpPr>
              <a:spLocks noChangeShapeType="1"/>
            </p:cNvSpPr>
            <p:nvPr/>
          </p:nvSpPr>
          <p:spPr bwMode="auto">
            <a:xfrm>
              <a:off x="3062" y="426"/>
              <a:ext cx="1" cy="35"/>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51581" name="Rectangle 96"/>
            <p:cNvSpPr>
              <a:spLocks noChangeArrowheads="1"/>
            </p:cNvSpPr>
            <p:nvPr/>
          </p:nvSpPr>
          <p:spPr bwMode="auto">
            <a:xfrm>
              <a:off x="2989" y="3776"/>
              <a:ext cx="159" cy="344"/>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s-ES" sz="1200">
                  <a:solidFill>
                    <a:srgbClr val="3333CC"/>
                  </a:solidFill>
                  <a:latin typeface="Helvetica" charset="0"/>
                </a:rPr>
                <a:t>250</a:t>
              </a:r>
              <a:endParaRPr lang="es-ES" sz="2400" u="sng">
                <a:solidFill>
                  <a:srgbClr val="3333CC"/>
                </a:solidFill>
                <a:latin typeface="Garamond" charset="0"/>
              </a:endParaRPr>
            </a:p>
          </p:txBody>
        </p:sp>
        <p:sp>
          <p:nvSpPr>
            <p:cNvPr id="151582" name="Line 97"/>
            <p:cNvSpPr>
              <a:spLocks noChangeShapeType="1"/>
            </p:cNvSpPr>
            <p:nvPr/>
          </p:nvSpPr>
          <p:spPr bwMode="auto">
            <a:xfrm flipV="1">
              <a:off x="3515" y="3714"/>
              <a:ext cx="1" cy="43"/>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51583" name="Line 98"/>
            <p:cNvSpPr>
              <a:spLocks noChangeShapeType="1"/>
            </p:cNvSpPr>
            <p:nvPr/>
          </p:nvSpPr>
          <p:spPr bwMode="auto">
            <a:xfrm>
              <a:off x="3515" y="426"/>
              <a:ext cx="1" cy="35"/>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51584" name="Rectangle 99"/>
            <p:cNvSpPr>
              <a:spLocks noChangeArrowheads="1"/>
            </p:cNvSpPr>
            <p:nvPr/>
          </p:nvSpPr>
          <p:spPr bwMode="auto">
            <a:xfrm>
              <a:off x="3442" y="3776"/>
              <a:ext cx="159" cy="344"/>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s-ES" sz="1200">
                  <a:solidFill>
                    <a:srgbClr val="3333CC"/>
                  </a:solidFill>
                  <a:latin typeface="Helvetica" charset="0"/>
                </a:rPr>
                <a:t>300</a:t>
              </a:r>
              <a:endParaRPr lang="es-ES" sz="2400" u="sng">
                <a:solidFill>
                  <a:srgbClr val="3333CC"/>
                </a:solidFill>
                <a:latin typeface="Garamond" charset="0"/>
              </a:endParaRPr>
            </a:p>
          </p:txBody>
        </p:sp>
        <p:sp>
          <p:nvSpPr>
            <p:cNvPr id="151585" name="Line 100"/>
            <p:cNvSpPr>
              <a:spLocks noChangeShapeType="1"/>
            </p:cNvSpPr>
            <p:nvPr/>
          </p:nvSpPr>
          <p:spPr bwMode="auto">
            <a:xfrm flipV="1">
              <a:off x="3968" y="3714"/>
              <a:ext cx="1" cy="43"/>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51586" name="Line 101"/>
            <p:cNvSpPr>
              <a:spLocks noChangeShapeType="1"/>
            </p:cNvSpPr>
            <p:nvPr/>
          </p:nvSpPr>
          <p:spPr bwMode="auto">
            <a:xfrm>
              <a:off x="3968" y="426"/>
              <a:ext cx="1" cy="35"/>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51587" name="Rectangle 102"/>
            <p:cNvSpPr>
              <a:spLocks noChangeArrowheads="1"/>
            </p:cNvSpPr>
            <p:nvPr/>
          </p:nvSpPr>
          <p:spPr bwMode="auto">
            <a:xfrm>
              <a:off x="3895" y="3776"/>
              <a:ext cx="159" cy="344"/>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s-ES" sz="1200">
                  <a:solidFill>
                    <a:srgbClr val="3333CC"/>
                  </a:solidFill>
                  <a:latin typeface="Helvetica" charset="0"/>
                </a:rPr>
                <a:t>350</a:t>
              </a:r>
              <a:endParaRPr lang="es-ES" sz="2400" u="sng">
                <a:solidFill>
                  <a:srgbClr val="3333CC"/>
                </a:solidFill>
                <a:latin typeface="Garamond" charset="0"/>
              </a:endParaRPr>
            </a:p>
          </p:txBody>
        </p:sp>
        <p:sp>
          <p:nvSpPr>
            <p:cNvPr id="151588" name="Line 103"/>
            <p:cNvSpPr>
              <a:spLocks noChangeShapeType="1"/>
            </p:cNvSpPr>
            <p:nvPr/>
          </p:nvSpPr>
          <p:spPr bwMode="auto">
            <a:xfrm flipV="1">
              <a:off x="4422" y="3714"/>
              <a:ext cx="1" cy="43"/>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51589" name="Line 104"/>
            <p:cNvSpPr>
              <a:spLocks noChangeShapeType="1"/>
            </p:cNvSpPr>
            <p:nvPr/>
          </p:nvSpPr>
          <p:spPr bwMode="auto">
            <a:xfrm>
              <a:off x="4422" y="426"/>
              <a:ext cx="1" cy="35"/>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51590" name="Rectangle 105"/>
            <p:cNvSpPr>
              <a:spLocks noChangeArrowheads="1"/>
            </p:cNvSpPr>
            <p:nvPr/>
          </p:nvSpPr>
          <p:spPr bwMode="auto">
            <a:xfrm>
              <a:off x="4349" y="3776"/>
              <a:ext cx="159" cy="344"/>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s-ES" sz="1200">
                  <a:solidFill>
                    <a:srgbClr val="3333CC"/>
                  </a:solidFill>
                  <a:latin typeface="Helvetica" charset="0"/>
                </a:rPr>
                <a:t>400</a:t>
              </a:r>
              <a:endParaRPr lang="es-ES" sz="2400" u="sng">
                <a:solidFill>
                  <a:srgbClr val="3333CC"/>
                </a:solidFill>
                <a:latin typeface="Garamond" charset="0"/>
              </a:endParaRPr>
            </a:p>
          </p:txBody>
        </p:sp>
        <p:sp>
          <p:nvSpPr>
            <p:cNvPr id="151591" name="Line 106"/>
            <p:cNvSpPr>
              <a:spLocks noChangeShapeType="1"/>
            </p:cNvSpPr>
            <p:nvPr/>
          </p:nvSpPr>
          <p:spPr bwMode="auto">
            <a:xfrm flipV="1">
              <a:off x="4875" y="3714"/>
              <a:ext cx="1" cy="43"/>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51592" name="Line 107"/>
            <p:cNvSpPr>
              <a:spLocks noChangeShapeType="1"/>
            </p:cNvSpPr>
            <p:nvPr/>
          </p:nvSpPr>
          <p:spPr bwMode="auto">
            <a:xfrm>
              <a:off x="4875" y="426"/>
              <a:ext cx="1" cy="35"/>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51593" name="Rectangle 108"/>
            <p:cNvSpPr>
              <a:spLocks noChangeArrowheads="1"/>
            </p:cNvSpPr>
            <p:nvPr/>
          </p:nvSpPr>
          <p:spPr bwMode="auto">
            <a:xfrm>
              <a:off x="4802" y="3779"/>
              <a:ext cx="159" cy="344"/>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s-ES" sz="1200">
                  <a:solidFill>
                    <a:srgbClr val="3333CC"/>
                  </a:solidFill>
                  <a:latin typeface="Helvetica" charset="0"/>
                </a:rPr>
                <a:t>450</a:t>
              </a:r>
              <a:endParaRPr lang="es-ES" sz="2400" u="sng">
                <a:solidFill>
                  <a:srgbClr val="3333CC"/>
                </a:solidFill>
                <a:latin typeface="Garamond" charset="0"/>
              </a:endParaRPr>
            </a:p>
          </p:txBody>
        </p:sp>
        <p:sp>
          <p:nvSpPr>
            <p:cNvPr id="151594" name="Line 109"/>
            <p:cNvSpPr>
              <a:spLocks noChangeShapeType="1"/>
            </p:cNvSpPr>
            <p:nvPr/>
          </p:nvSpPr>
          <p:spPr bwMode="auto">
            <a:xfrm>
              <a:off x="804" y="3757"/>
              <a:ext cx="36" cy="1"/>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51595" name="Line 110"/>
            <p:cNvSpPr>
              <a:spLocks noChangeShapeType="1"/>
            </p:cNvSpPr>
            <p:nvPr/>
          </p:nvSpPr>
          <p:spPr bwMode="auto">
            <a:xfrm flipH="1">
              <a:off x="5109" y="3757"/>
              <a:ext cx="43" cy="1"/>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51596" name="Rectangle 111"/>
            <p:cNvSpPr>
              <a:spLocks noChangeArrowheads="1"/>
            </p:cNvSpPr>
            <p:nvPr/>
          </p:nvSpPr>
          <p:spPr bwMode="auto">
            <a:xfrm>
              <a:off x="723" y="3701"/>
              <a:ext cx="53" cy="344"/>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s-ES" sz="1200">
                  <a:solidFill>
                    <a:srgbClr val="3333CC"/>
                  </a:solidFill>
                  <a:latin typeface="Helvetica" charset="0"/>
                </a:rPr>
                <a:t>0</a:t>
              </a:r>
              <a:endParaRPr lang="es-ES" sz="2400" u="sng">
                <a:solidFill>
                  <a:srgbClr val="3333CC"/>
                </a:solidFill>
                <a:latin typeface="Garamond" charset="0"/>
              </a:endParaRPr>
            </a:p>
          </p:txBody>
        </p:sp>
        <p:sp>
          <p:nvSpPr>
            <p:cNvPr id="151597" name="Line 112"/>
            <p:cNvSpPr>
              <a:spLocks noChangeShapeType="1"/>
            </p:cNvSpPr>
            <p:nvPr/>
          </p:nvSpPr>
          <p:spPr bwMode="auto">
            <a:xfrm>
              <a:off x="804" y="3239"/>
              <a:ext cx="36" cy="1"/>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51598" name="Line 113"/>
            <p:cNvSpPr>
              <a:spLocks noChangeShapeType="1"/>
            </p:cNvSpPr>
            <p:nvPr/>
          </p:nvSpPr>
          <p:spPr bwMode="auto">
            <a:xfrm flipH="1">
              <a:off x="5109" y="3239"/>
              <a:ext cx="43" cy="1"/>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51599" name="Rectangle 114"/>
            <p:cNvSpPr>
              <a:spLocks noChangeArrowheads="1"/>
            </p:cNvSpPr>
            <p:nvPr/>
          </p:nvSpPr>
          <p:spPr bwMode="auto">
            <a:xfrm>
              <a:off x="723" y="3183"/>
              <a:ext cx="53" cy="344"/>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s-ES" sz="1200">
                  <a:solidFill>
                    <a:srgbClr val="3333CC"/>
                  </a:solidFill>
                  <a:latin typeface="Helvetica" charset="0"/>
                </a:rPr>
                <a:t>2</a:t>
              </a:r>
              <a:endParaRPr lang="es-ES" sz="2400" u="sng">
                <a:solidFill>
                  <a:srgbClr val="3333CC"/>
                </a:solidFill>
                <a:latin typeface="Garamond" charset="0"/>
              </a:endParaRPr>
            </a:p>
          </p:txBody>
        </p:sp>
        <p:sp>
          <p:nvSpPr>
            <p:cNvPr id="151600" name="Line 115"/>
            <p:cNvSpPr>
              <a:spLocks noChangeShapeType="1"/>
            </p:cNvSpPr>
            <p:nvPr/>
          </p:nvSpPr>
          <p:spPr bwMode="auto">
            <a:xfrm>
              <a:off x="804" y="2729"/>
              <a:ext cx="36" cy="1"/>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51601" name="Line 116"/>
            <p:cNvSpPr>
              <a:spLocks noChangeShapeType="1"/>
            </p:cNvSpPr>
            <p:nvPr/>
          </p:nvSpPr>
          <p:spPr bwMode="auto">
            <a:xfrm flipH="1">
              <a:off x="5109" y="2729"/>
              <a:ext cx="43" cy="1"/>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51602" name="Rectangle 117"/>
            <p:cNvSpPr>
              <a:spLocks noChangeArrowheads="1"/>
            </p:cNvSpPr>
            <p:nvPr/>
          </p:nvSpPr>
          <p:spPr bwMode="auto">
            <a:xfrm>
              <a:off x="723" y="2671"/>
              <a:ext cx="53" cy="344"/>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s-ES" sz="1200">
                  <a:solidFill>
                    <a:srgbClr val="3333CC"/>
                  </a:solidFill>
                  <a:latin typeface="Helvetica" charset="0"/>
                </a:rPr>
                <a:t>4</a:t>
              </a:r>
              <a:endParaRPr lang="es-ES" sz="2400" u="sng">
                <a:solidFill>
                  <a:srgbClr val="3333CC"/>
                </a:solidFill>
                <a:latin typeface="Garamond" charset="0"/>
              </a:endParaRPr>
            </a:p>
          </p:txBody>
        </p:sp>
        <p:sp>
          <p:nvSpPr>
            <p:cNvPr id="151603" name="Line 118"/>
            <p:cNvSpPr>
              <a:spLocks noChangeShapeType="1"/>
            </p:cNvSpPr>
            <p:nvPr/>
          </p:nvSpPr>
          <p:spPr bwMode="auto">
            <a:xfrm>
              <a:off x="804" y="2219"/>
              <a:ext cx="36" cy="1"/>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51604" name="Line 119"/>
            <p:cNvSpPr>
              <a:spLocks noChangeShapeType="1"/>
            </p:cNvSpPr>
            <p:nvPr/>
          </p:nvSpPr>
          <p:spPr bwMode="auto">
            <a:xfrm flipH="1">
              <a:off x="5109" y="2219"/>
              <a:ext cx="43" cy="1"/>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51605" name="Rectangle 120"/>
            <p:cNvSpPr>
              <a:spLocks noChangeArrowheads="1"/>
            </p:cNvSpPr>
            <p:nvPr/>
          </p:nvSpPr>
          <p:spPr bwMode="auto">
            <a:xfrm>
              <a:off x="723" y="2162"/>
              <a:ext cx="53" cy="344"/>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s-ES" sz="1200">
                  <a:solidFill>
                    <a:srgbClr val="3333CC"/>
                  </a:solidFill>
                  <a:latin typeface="Helvetica" charset="0"/>
                </a:rPr>
                <a:t>6</a:t>
              </a:r>
              <a:endParaRPr lang="es-ES" sz="2400" u="sng">
                <a:solidFill>
                  <a:srgbClr val="3333CC"/>
                </a:solidFill>
                <a:latin typeface="Garamond" charset="0"/>
              </a:endParaRPr>
            </a:p>
          </p:txBody>
        </p:sp>
        <p:sp>
          <p:nvSpPr>
            <p:cNvPr id="151606" name="Line 121"/>
            <p:cNvSpPr>
              <a:spLocks noChangeShapeType="1"/>
            </p:cNvSpPr>
            <p:nvPr/>
          </p:nvSpPr>
          <p:spPr bwMode="auto">
            <a:xfrm>
              <a:off x="804" y="1701"/>
              <a:ext cx="36" cy="1"/>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51607" name="Line 122"/>
            <p:cNvSpPr>
              <a:spLocks noChangeShapeType="1"/>
            </p:cNvSpPr>
            <p:nvPr/>
          </p:nvSpPr>
          <p:spPr bwMode="auto">
            <a:xfrm flipH="1">
              <a:off x="5109" y="1701"/>
              <a:ext cx="43" cy="1"/>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51608" name="Rectangle 123"/>
            <p:cNvSpPr>
              <a:spLocks noChangeArrowheads="1"/>
            </p:cNvSpPr>
            <p:nvPr/>
          </p:nvSpPr>
          <p:spPr bwMode="auto">
            <a:xfrm>
              <a:off x="723" y="1644"/>
              <a:ext cx="53" cy="345"/>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s-ES" sz="1200">
                  <a:solidFill>
                    <a:srgbClr val="3333CC"/>
                  </a:solidFill>
                  <a:latin typeface="Helvetica" charset="0"/>
                </a:rPr>
                <a:t>8</a:t>
              </a:r>
              <a:endParaRPr lang="es-ES" sz="2400" u="sng">
                <a:solidFill>
                  <a:srgbClr val="3333CC"/>
                </a:solidFill>
                <a:latin typeface="Garamond" charset="0"/>
              </a:endParaRPr>
            </a:p>
          </p:txBody>
        </p:sp>
        <p:sp>
          <p:nvSpPr>
            <p:cNvPr id="151609" name="Line 124"/>
            <p:cNvSpPr>
              <a:spLocks noChangeShapeType="1"/>
            </p:cNvSpPr>
            <p:nvPr/>
          </p:nvSpPr>
          <p:spPr bwMode="auto">
            <a:xfrm>
              <a:off x="804" y="1191"/>
              <a:ext cx="36" cy="1"/>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51610" name="Line 125"/>
            <p:cNvSpPr>
              <a:spLocks noChangeShapeType="1"/>
            </p:cNvSpPr>
            <p:nvPr/>
          </p:nvSpPr>
          <p:spPr bwMode="auto">
            <a:xfrm flipH="1">
              <a:off x="5109" y="1191"/>
              <a:ext cx="43" cy="1"/>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51611" name="Rectangle 126"/>
            <p:cNvSpPr>
              <a:spLocks noChangeArrowheads="1"/>
            </p:cNvSpPr>
            <p:nvPr/>
          </p:nvSpPr>
          <p:spPr bwMode="auto">
            <a:xfrm>
              <a:off x="672" y="1135"/>
              <a:ext cx="106" cy="345"/>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s-ES" sz="1200">
                  <a:solidFill>
                    <a:srgbClr val="3333CC"/>
                  </a:solidFill>
                  <a:latin typeface="Helvetica" charset="0"/>
                </a:rPr>
                <a:t>10</a:t>
              </a:r>
              <a:endParaRPr lang="es-ES" sz="2400" u="sng">
                <a:solidFill>
                  <a:srgbClr val="3333CC"/>
                </a:solidFill>
                <a:latin typeface="Garamond" charset="0"/>
              </a:endParaRPr>
            </a:p>
          </p:txBody>
        </p:sp>
        <p:sp>
          <p:nvSpPr>
            <p:cNvPr id="151612" name="Line 127"/>
            <p:cNvSpPr>
              <a:spLocks noChangeShapeType="1"/>
            </p:cNvSpPr>
            <p:nvPr/>
          </p:nvSpPr>
          <p:spPr bwMode="auto">
            <a:xfrm>
              <a:off x="804" y="681"/>
              <a:ext cx="36" cy="1"/>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51613" name="Line 128"/>
            <p:cNvSpPr>
              <a:spLocks noChangeShapeType="1"/>
            </p:cNvSpPr>
            <p:nvPr/>
          </p:nvSpPr>
          <p:spPr bwMode="auto">
            <a:xfrm flipH="1">
              <a:off x="5109" y="681"/>
              <a:ext cx="43" cy="1"/>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51614" name="Rectangle 129"/>
            <p:cNvSpPr>
              <a:spLocks noChangeArrowheads="1"/>
            </p:cNvSpPr>
            <p:nvPr/>
          </p:nvSpPr>
          <p:spPr bwMode="auto">
            <a:xfrm>
              <a:off x="672" y="624"/>
              <a:ext cx="106" cy="344"/>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s-ES" sz="1200">
                  <a:solidFill>
                    <a:srgbClr val="3333CC"/>
                  </a:solidFill>
                  <a:latin typeface="Helvetica" charset="0"/>
                </a:rPr>
                <a:t>12</a:t>
              </a:r>
              <a:endParaRPr lang="es-ES" sz="2400" u="sng">
                <a:solidFill>
                  <a:srgbClr val="3333CC"/>
                </a:solidFill>
                <a:latin typeface="Garamond" charset="0"/>
              </a:endParaRPr>
            </a:p>
          </p:txBody>
        </p:sp>
        <p:sp>
          <p:nvSpPr>
            <p:cNvPr id="151615" name="Line 130"/>
            <p:cNvSpPr>
              <a:spLocks noChangeShapeType="1"/>
            </p:cNvSpPr>
            <p:nvPr/>
          </p:nvSpPr>
          <p:spPr bwMode="auto">
            <a:xfrm>
              <a:off x="804" y="426"/>
              <a:ext cx="4348" cy="1"/>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51616" name="Freeform 131"/>
            <p:cNvSpPr>
              <a:spLocks/>
            </p:cNvSpPr>
            <p:nvPr/>
          </p:nvSpPr>
          <p:spPr bwMode="auto">
            <a:xfrm>
              <a:off x="804" y="426"/>
              <a:ext cx="4348" cy="3331"/>
            </a:xfrm>
            <a:custGeom>
              <a:avLst/>
              <a:gdLst>
                <a:gd name="T0" fmla="*/ 0 w 595"/>
                <a:gd name="T1" fmla="*/ 167315 h 470"/>
                <a:gd name="T2" fmla="*/ 232183 w 595"/>
                <a:gd name="T3" fmla="*/ 167315 h 470"/>
                <a:gd name="T4" fmla="*/ 232183 w 595"/>
                <a:gd name="T5" fmla="*/ 0 h 470"/>
                <a:gd name="T6" fmla="*/ 0 60000 65536"/>
                <a:gd name="T7" fmla="*/ 0 60000 65536"/>
                <a:gd name="T8" fmla="*/ 0 60000 65536"/>
                <a:gd name="T9" fmla="*/ 0 w 595"/>
                <a:gd name="T10" fmla="*/ 0 h 470"/>
                <a:gd name="T11" fmla="*/ 595 w 595"/>
                <a:gd name="T12" fmla="*/ 470 h 470"/>
              </a:gdLst>
              <a:ahLst/>
              <a:cxnLst>
                <a:cxn ang="T6">
                  <a:pos x="T0" y="T1"/>
                </a:cxn>
                <a:cxn ang="T7">
                  <a:pos x="T2" y="T3"/>
                </a:cxn>
                <a:cxn ang="T8">
                  <a:pos x="T4" y="T5"/>
                </a:cxn>
              </a:cxnLst>
              <a:rect l="T9" t="T10" r="T11" b="T12"/>
              <a:pathLst>
                <a:path w="595" h="470">
                  <a:moveTo>
                    <a:pt x="0" y="470"/>
                  </a:moveTo>
                  <a:lnTo>
                    <a:pt x="595" y="470"/>
                  </a:lnTo>
                  <a:lnTo>
                    <a:pt x="595" y="0"/>
                  </a:lnTo>
                </a:path>
              </a:pathLst>
            </a:custGeom>
            <a:noFill/>
            <a:ln w="0">
              <a:solidFill>
                <a:srgbClr val="000000"/>
              </a:solidFill>
              <a:round/>
              <a:headEnd/>
              <a:tailEnd/>
            </a:ln>
          </p:spPr>
          <p:txBody>
            <a:bodyPr>
              <a:prstTxWarp prst="textNoShape">
                <a:avLst/>
              </a:prstTxWarp>
            </a:bodyPr>
            <a:lstStyle/>
            <a:p>
              <a:endParaRPr lang="es-ES_tradnl"/>
            </a:p>
          </p:txBody>
        </p:sp>
        <p:sp>
          <p:nvSpPr>
            <p:cNvPr id="151617" name="Line 132"/>
            <p:cNvSpPr>
              <a:spLocks noChangeShapeType="1"/>
            </p:cNvSpPr>
            <p:nvPr/>
          </p:nvSpPr>
          <p:spPr bwMode="auto">
            <a:xfrm flipV="1">
              <a:off x="804" y="426"/>
              <a:ext cx="1" cy="3331"/>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51618" name="Freeform 133"/>
            <p:cNvSpPr>
              <a:spLocks/>
            </p:cNvSpPr>
            <p:nvPr/>
          </p:nvSpPr>
          <p:spPr bwMode="auto">
            <a:xfrm>
              <a:off x="811" y="3452"/>
              <a:ext cx="1148" cy="21"/>
            </a:xfrm>
            <a:custGeom>
              <a:avLst/>
              <a:gdLst>
                <a:gd name="T0" fmla="*/ 15 w 1148"/>
                <a:gd name="T1" fmla="*/ 21 h 21"/>
                <a:gd name="T2" fmla="*/ 44 w 1148"/>
                <a:gd name="T3" fmla="*/ 21 h 21"/>
                <a:gd name="T4" fmla="*/ 73 w 1148"/>
                <a:gd name="T5" fmla="*/ 21 h 21"/>
                <a:gd name="T6" fmla="*/ 95 w 1148"/>
                <a:gd name="T7" fmla="*/ 21 h 21"/>
                <a:gd name="T8" fmla="*/ 124 w 1148"/>
                <a:gd name="T9" fmla="*/ 21 h 21"/>
                <a:gd name="T10" fmla="*/ 154 w 1148"/>
                <a:gd name="T11" fmla="*/ 21 h 21"/>
                <a:gd name="T12" fmla="*/ 183 w 1148"/>
                <a:gd name="T13" fmla="*/ 21 h 21"/>
                <a:gd name="T14" fmla="*/ 205 w 1148"/>
                <a:gd name="T15" fmla="*/ 21 h 21"/>
                <a:gd name="T16" fmla="*/ 234 w 1148"/>
                <a:gd name="T17" fmla="*/ 21 h 21"/>
                <a:gd name="T18" fmla="*/ 263 w 1148"/>
                <a:gd name="T19" fmla="*/ 21 h 21"/>
                <a:gd name="T20" fmla="*/ 285 w 1148"/>
                <a:gd name="T21" fmla="*/ 21 h 21"/>
                <a:gd name="T22" fmla="*/ 314 w 1148"/>
                <a:gd name="T23" fmla="*/ 21 h 21"/>
                <a:gd name="T24" fmla="*/ 344 w 1148"/>
                <a:gd name="T25" fmla="*/ 21 h 21"/>
                <a:gd name="T26" fmla="*/ 373 w 1148"/>
                <a:gd name="T27" fmla="*/ 21 h 21"/>
                <a:gd name="T28" fmla="*/ 395 w 1148"/>
                <a:gd name="T29" fmla="*/ 14 h 21"/>
                <a:gd name="T30" fmla="*/ 424 w 1148"/>
                <a:gd name="T31" fmla="*/ 14 h 21"/>
                <a:gd name="T32" fmla="*/ 453 w 1148"/>
                <a:gd name="T33" fmla="*/ 14 h 21"/>
                <a:gd name="T34" fmla="*/ 475 w 1148"/>
                <a:gd name="T35" fmla="*/ 14 h 21"/>
                <a:gd name="T36" fmla="*/ 504 w 1148"/>
                <a:gd name="T37" fmla="*/ 14 h 21"/>
                <a:gd name="T38" fmla="*/ 534 w 1148"/>
                <a:gd name="T39" fmla="*/ 14 h 21"/>
                <a:gd name="T40" fmla="*/ 563 w 1148"/>
                <a:gd name="T41" fmla="*/ 14 h 21"/>
                <a:gd name="T42" fmla="*/ 585 w 1148"/>
                <a:gd name="T43" fmla="*/ 14 h 21"/>
                <a:gd name="T44" fmla="*/ 614 w 1148"/>
                <a:gd name="T45" fmla="*/ 14 h 21"/>
                <a:gd name="T46" fmla="*/ 643 w 1148"/>
                <a:gd name="T47" fmla="*/ 14 h 21"/>
                <a:gd name="T48" fmla="*/ 665 w 1148"/>
                <a:gd name="T49" fmla="*/ 14 h 21"/>
                <a:gd name="T50" fmla="*/ 694 w 1148"/>
                <a:gd name="T51" fmla="*/ 14 h 21"/>
                <a:gd name="T52" fmla="*/ 724 w 1148"/>
                <a:gd name="T53" fmla="*/ 14 h 21"/>
                <a:gd name="T54" fmla="*/ 753 w 1148"/>
                <a:gd name="T55" fmla="*/ 14 h 21"/>
                <a:gd name="T56" fmla="*/ 775 w 1148"/>
                <a:gd name="T57" fmla="*/ 7 h 21"/>
                <a:gd name="T58" fmla="*/ 804 w 1148"/>
                <a:gd name="T59" fmla="*/ 7 h 21"/>
                <a:gd name="T60" fmla="*/ 833 w 1148"/>
                <a:gd name="T61" fmla="*/ 7 h 21"/>
                <a:gd name="T62" fmla="*/ 863 w 1148"/>
                <a:gd name="T63" fmla="*/ 7 h 21"/>
                <a:gd name="T64" fmla="*/ 885 w 1148"/>
                <a:gd name="T65" fmla="*/ 7 h 21"/>
                <a:gd name="T66" fmla="*/ 914 w 1148"/>
                <a:gd name="T67" fmla="*/ 7 h 21"/>
                <a:gd name="T68" fmla="*/ 943 w 1148"/>
                <a:gd name="T69" fmla="*/ 7 h 21"/>
                <a:gd name="T70" fmla="*/ 965 w 1148"/>
                <a:gd name="T71" fmla="*/ 7 h 21"/>
                <a:gd name="T72" fmla="*/ 994 w 1148"/>
                <a:gd name="T73" fmla="*/ 7 h 21"/>
                <a:gd name="T74" fmla="*/ 1023 w 1148"/>
                <a:gd name="T75" fmla="*/ 0 h 21"/>
                <a:gd name="T76" fmla="*/ 1053 w 1148"/>
                <a:gd name="T77" fmla="*/ 0 h 21"/>
                <a:gd name="T78" fmla="*/ 1075 w 1148"/>
                <a:gd name="T79" fmla="*/ 0 h 21"/>
                <a:gd name="T80" fmla="*/ 1104 w 1148"/>
                <a:gd name="T81" fmla="*/ 0 h 21"/>
                <a:gd name="T82" fmla="*/ 1133 w 1148"/>
                <a:gd name="T83" fmla="*/ 0 h 21"/>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1148"/>
                <a:gd name="T127" fmla="*/ 0 h 21"/>
                <a:gd name="T128" fmla="*/ 1148 w 1148"/>
                <a:gd name="T129" fmla="*/ 21 h 21"/>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1148" h="21">
                  <a:moveTo>
                    <a:pt x="0" y="21"/>
                  </a:moveTo>
                  <a:lnTo>
                    <a:pt x="7" y="21"/>
                  </a:lnTo>
                  <a:lnTo>
                    <a:pt x="15" y="21"/>
                  </a:lnTo>
                  <a:lnTo>
                    <a:pt x="22" y="21"/>
                  </a:lnTo>
                  <a:lnTo>
                    <a:pt x="37" y="21"/>
                  </a:lnTo>
                  <a:lnTo>
                    <a:pt x="44" y="21"/>
                  </a:lnTo>
                  <a:lnTo>
                    <a:pt x="51" y="21"/>
                  </a:lnTo>
                  <a:lnTo>
                    <a:pt x="59" y="21"/>
                  </a:lnTo>
                  <a:lnTo>
                    <a:pt x="73" y="21"/>
                  </a:lnTo>
                  <a:lnTo>
                    <a:pt x="81" y="21"/>
                  </a:lnTo>
                  <a:lnTo>
                    <a:pt x="88" y="21"/>
                  </a:lnTo>
                  <a:lnTo>
                    <a:pt x="95" y="21"/>
                  </a:lnTo>
                  <a:lnTo>
                    <a:pt x="110" y="21"/>
                  </a:lnTo>
                  <a:lnTo>
                    <a:pt x="117" y="21"/>
                  </a:lnTo>
                  <a:lnTo>
                    <a:pt x="124" y="21"/>
                  </a:lnTo>
                  <a:lnTo>
                    <a:pt x="132" y="21"/>
                  </a:lnTo>
                  <a:lnTo>
                    <a:pt x="146" y="21"/>
                  </a:lnTo>
                  <a:lnTo>
                    <a:pt x="154" y="21"/>
                  </a:lnTo>
                  <a:lnTo>
                    <a:pt x="161" y="21"/>
                  </a:lnTo>
                  <a:lnTo>
                    <a:pt x="168" y="21"/>
                  </a:lnTo>
                  <a:lnTo>
                    <a:pt x="183" y="21"/>
                  </a:lnTo>
                  <a:lnTo>
                    <a:pt x="190" y="21"/>
                  </a:lnTo>
                  <a:lnTo>
                    <a:pt x="198" y="21"/>
                  </a:lnTo>
                  <a:lnTo>
                    <a:pt x="205" y="21"/>
                  </a:lnTo>
                  <a:lnTo>
                    <a:pt x="212" y="21"/>
                  </a:lnTo>
                  <a:lnTo>
                    <a:pt x="227" y="21"/>
                  </a:lnTo>
                  <a:lnTo>
                    <a:pt x="234" y="21"/>
                  </a:lnTo>
                  <a:lnTo>
                    <a:pt x="241" y="21"/>
                  </a:lnTo>
                  <a:lnTo>
                    <a:pt x="249" y="21"/>
                  </a:lnTo>
                  <a:lnTo>
                    <a:pt x="263" y="21"/>
                  </a:lnTo>
                  <a:lnTo>
                    <a:pt x="271" y="21"/>
                  </a:lnTo>
                  <a:lnTo>
                    <a:pt x="278" y="21"/>
                  </a:lnTo>
                  <a:lnTo>
                    <a:pt x="285" y="21"/>
                  </a:lnTo>
                  <a:lnTo>
                    <a:pt x="300" y="21"/>
                  </a:lnTo>
                  <a:lnTo>
                    <a:pt x="307" y="21"/>
                  </a:lnTo>
                  <a:lnTo>
                    <a:pt x="314" y="21"/>
                  </a:lnTo>
                  <a:lnTo>
                    <a:pt x="322" y="21"/>
                  </a:lnTo>
                  <a:lnTo>
                    <a:pt x="336" y="21"/>
                  </a:lnTo>
                  <a:lnTo>
                    <a:pt x="344" y="21"/>
                  </a:lnTo>
                  <a:lnTo>
                    <a:pt x="351" y="21"/>
                  </a:lnTo>
                  <a:lnTo>
                    <a:pt x="358" y="21"/>
                  </a:lnTo>
                  <a:lnTo>
                    <a:pt x="373" y="21"/>
                  </a:lnTo>
                  <a:lnTo>
                    <a:pt x="380" y="21"/>
                  </a:lnTo>
                  <a:lnTo>
                    <a:pt x="388" y="14"/>
                  </a:lnTo>
                  <a:lnTo>
                    <a:pt x="395" y="14"/>
                  </a:lnTo>
                  <a:lnTo>
                    <a:pt x="409" y="14"/>
                  </a:lnTo>
                  <a:lnTo>
                    <a:pt x="417" y="14"/>
                  </a:lnTo>
                  <a:lnTo>
                    <a:pt x="424" y="14"/>
                  </a:lnTo>
                  <a:lnTo>
                    <a:pt x="431" y="14"/>
                  </a:lnTo>
                  <a:lnTo>
                    <a:pt x="439" y="14"/>
                  </a:lnTo>
                  <a:lnTo>
                    <a:pt x="453" y="14"/>
                  </a:lnTo>
                  <a:lnTo>
                    <a:pt x="461" y="14"/>
                  </a:lnTo>
                  <a:lnTo>
                    <a:pt x="468" y="14"/>
                  </a:lnTo>
                  <a:lnTo>
                    <a:pt x="475" y="14"/>
                  </a:lnTo>
                  <a:lnTo>
                    <a:pt x="490" y="14"/>
                  </a:lnTo>
                  <a:lnTo>
                    <a:pt x="497" y="14"/>
                  </a:lnTo>
                  <a:lnTo>
                    <a:pt x="504" y="14"/>
                  </a:lnTo>
                  <a:lnTo>
                    <a:pt x="512" y="14"/>
                  </a:lnTo>
                  <a:lnTo>
                    <a:pt x="526" y="14"/>
                  </a:lnTo>
                  <a:lnTo>
                    <a:pt x="534" y="14"/>
                  </a:lnTo>
                  <a:lnTo>
                    <a:pt x="541" y="14"/>
                  </a:lnTo>
                  <a:lnTo>
                    <a:pt x="548" y="14"/>
                  </a:lnTo>
                  <a:lnTo>
                    <a:pt x="563" y="14"/>
                  </a:lnTo>
                  <a:lnTo>
                    <a:pt x="570" y="14"/>
                  </a:lnTo>
                  <a:lnTo>
                    <a:pt x="578" y="14"/>
                  </a:lnTo>
                  <a:lnTo>
                    <a:pt x="585" y="14"/>
                  </a:lnTo>
                  <a:lnTo>
                    <a:pt x="599" y="14"/>
                  </a:lnTo>
                  <a:lnTo>
                    <a:pt x="607" y="14"/>
                  </a:lnTo>
                  <a:lnTo>
                    <a:pt x="614" y="14"/>
                  </a:lnTo>
                  <a:lnTo>
                    <a:pt x="621" y="14"/>
                  </a:lnTo>
                  <a:lnTo>
                    <a:pt x="636" y="14"/>
                  </a:lnTo>
                  <a:lnTo>
                    <a:pt x="643" y="14"/>
                  </a:lnTo>
                  <a:lnTo>
                    <a:pt x="651" y="14"/>
                  </a:lnTo>
                  <a:lnTo>
                    <a:pt x="658" y="14"/>
                  </a:lnTo>
                  <a:lnTo>
                    <a:pt x="665" y="14"/>
                  </a:lnTo>
                  <a:lnTo>
                    <a:pt x="680" y="14"/>
                  </a:lnTo>
                  <a:lnTo>
                    <a:pt x="687" y="14"/>
                  </a:lnTo>
                  <a:lnTo>
                    <a:pt x="694" y="14"/>
                  </a:lnTo>
                  <a:lnTo>
                    <a:pt x="702" y="14"/>
                  </a:lnTo>
                  <a:lnTo>
                    <a:pt x="716" y="14"/>
                  </a:lnTo>
                  <a:lnTo>
                    <a:pt x="724" y="14"/>
                  </a:lnTo>
                  <a:lnTo>
                    <a:pt x="731" y="14"/>
                  </a:lnTo>
                  <a:lnTo>
                    <a:pt x="738" y="14"/>
                  </a:lnTo>
                  <a:lnTo>
                    <a:pt x="753" y="14"/>
                  </a:lnTo>
                  <a:lnTo>
                    <a:pt x="760" y="7"/>
                  </a:lnTo>
                  <a:lnTo>
                    <a:pt x="768" y="7"/>
                  </a:lnTo>
                  <a:lnTo>
                    <a:pt x="775" y="7"/>
                  </a:lnTo>
                  <a:lnTo>
                    <a:pt x="789" y="7"/>
                  </a:lnTo>
                  <a:lnTo>
                    <a:pt x="797" y="7"/>
                  </a:lnTo>
                  <a:lnTo>
                    <a:pt x="804" y="7"/>
                  </a:lnTo>
                  <a:lnTo>
                    <a:pt x="811" y="7"/>
                  </a:lnTo>
                  <a:lnTo>
                    <a:pt x="826" y="7"/>
                  </a:lnTo>
                  <a:lnTo>
                    <a:pt x="833" y="7"/>
                  </a:lnTo>
                  <a:lnTo>
                    <a:pt x="841" y="7"/>
                  </a:lnTo>
                  <a:lnTo>
                    <a:pt x="848" y="7"/>
                  </a:lnTo>
                  <a:lnTo>
                    <a:pt x="863" y="7"/>
                  </a:lnTo>
                  <a:lnTo>
                    <a:pt x="870" y="7"/>
                  </a:lnTo>
                  <a:lnTo>
                    <a:pt x="877" y="7"/>
                  </a:lnTo>
                  <a:lnTo>
                    <a:pt x="885" y="7"/>
                  </a:lnTo>
                  <a:lnTo>
                    <a:pt x="892" y="7"/>
                  </a:lnTo>
                  <a:lnTo>
                    <a:pt x="906" y="7"/>
                  </a:lnTo>
                  <a:lnTo>
                    <a:pt x="914" y="7"/>
                  </a:lnTo>
                  <a:lnTo>
                    <a:pt x="921" y="7"/>
                  </a:lnTo>
                  <a:lnTo>
                    <a:pt x="928" y="7"/>
                  </a:lnTo>
                  <a:lnTo>
                    <a:pt x="943" y="7"/>
                  </a:lnTo>
                  <a:lnTo>
                    <a:pt x="950" y="7"/>
                  </a:lnTo>
                  <a:lnTo>
                    <a:pt x="958" y="7"/>
                  </a:lnTo>
                  <a:lnTo>
                    <a:pt x="965" y="7"/>
                  </a:lnTo>
                  <a:lnTo>
                    <a:pt x="980" y="7"/>
                  </a:lnTo>
                  <a:lnTo>
                    <a:pt x="987" y="7"/>
                  </a:lnTo>
                  <a:lnTo>
                    <a:pt x="994" y="7"/>
                  </a:lnTo>
                  <a:lnTo>
                    <a:pt x="1001" y="0"/>
                  </a:lnTo>
                  <a:lnTo>
                    <a:pt x="1016" y="0"/>
                  </a:lnTo>
                  <a:lnTo>
                    <a:pt x="1023" y="0"/>
                  </a:lnTo>
                  <a:lnTo>
                    <a:pt x="1031" y="0"/>
                  </a:lnTo>
                  <a:lnTo>
                    <a:pt x="1038" y="0"/>
                  </a:lnTo>
                  <a:lnTo>
                    <a:pt x="1053" y="0"/>
                  </a:lnTo>
                  <a:lnTo>
                    <a:pt x="1060" y="0"/>
                  </a:lnTo>
                  <a:lnTo>
                    <a:pt x="1067" y="0"/>
                  </a:lnTo>
                  <a:lnTo>
                    <a:pt x="1075" y="0"/>
                  </a:lnTo>
                  <a:lnTo>
                    <a:pt x="1082" y="0"/>
                  </a:lnTo>
                  <a:lnTo>
                    <a:pt x="1096" y="0"/>
                  </a:lnTo>
                  <a:lnTo>
                    <a:pt x="1104" y="0"/>
                  </a:lnTo>
                  <a:lnTo>
                    <a:pt x="1111" y="0"/>
                  </a:lnTo>
                  <a:lnTo>
                    <a:pt x="1118" y="0"/>
                  </a:lnTo>
                  <a:lnTo>
                    <a:pt x="1133" y="0"/>
                  </a:lnTo>
                  <a:lnTo>
                    <a:pt x="1140" y="0"/>
                  </a:lnTo>
                  <a:lnTo>
                    <a:pt x="1148" y="0"/>
                  </a:lnTo>
                </a:path>
              </a:pathLst>
            </a:custGeom>
            <a:noFill/>
            <a:ln w="0">
              <a:solidFill>
                <a:srgbClr val="0000FF"/>
              </a:solidFill>
              <a:round/>
              <a:headEnd/>
              <a:tailEnd/>
            </a:ln>
          </p:spPr>
          <p:txBody>
            <a:bodyPr>
              <a:prstTxWarp prst="textNoShape">
                <a:avLst/>
              </a:prstTxWarp>
            </a:bodyPr>
            <a:lstStyle/>
            <a:p>
              <a:endParaRPr lang="es-ES_tradnl"/>
            </a:p>
          </p:txBody>
        </p:sp>
        <p:sp>
          <p:nvSpPr>
            <p:cNvPr id="151619" name="Freeform 134"/>
            <p:cNvSpPr>
              <a:spLocks/>
            </p:cNvSpPr>
            <p:nvPr/>
          </p:nvSpPr>
          <p:spPr bwMode="auto">
            <a:xfrm>
              <a:off x="1959" y="1042"/>
              <a:ext cx="1154" cy="2410"/>
            </a:xfrm>
            <a:custGeom>
              <a:avLst/>
              <a:gdLst>
                <a:gd name="T0" fmla="*/ 22 w 1154"/>
                <a:gd name="T1" fmla="*/ 2410 h 2410"/>
                <a:gd name="T2" fmla="*/ 43 w 1154"/>
                <a:gd name="T3" fmla="*/ 2403 h 2410"/>
                <a:gd name="T4" fmla="*/ 73 w 1154"/>
                <a:gd name="T5" fmla="*/ 2403 h 2410"/>
                <a:gd name="T6" fmla="*/ 102 w 1154"/>
                <a:gd name="T7" fmla="*/ 2403 h 2410"/>
                <a:gd name="T8" fmla="*/ 131 w 1154"/>
                <a:gd name="T9" fmla="*/ 2403 h 2410"/>
                <a:gd name="T10" fmla="*/ 153 w 1154"/>
                <a:gd name="T11" fmla="*/ 2396 h 2410"/>
                <a:gd name="T12" fmla="*/ 182 w 1154"/>
                <a:gd name="T13" fmla="*/ 2396 h 2410"/>
                <a:gd name="T14" fmla="*/ 212 w 1154"/>
                <a:gd name="T15" fmla="*/ 2396 h 2410"/>
                <a:gd name="T16" fmla="*/ 233 w 1154"/>
                <a:gd name="T17" fmla="*/ 2396 h 2410"/>
                <a:gd name="T18" fmla="*/ 263 w 1154"/>
                <a:gd name="T19" fmla="*/ 2389 h 2410"/>
                <a:gd name="T20" fmla="*/ 292 w 1154"/>
                <a:gd name="T21" fmla="*/ 2389 h 2410"/>
                <a:gd name="T22" fmla="*/ 321 w 1154"/>
                <a:gd name="T23" fmla="*/ 2389 h 2410"/>
                <a:gd name="T24" fmla="*/ 343 w 1154"/>
                <a:gd name="T25" fmla="*/ 2381 h 2410"/>
                <a:gd name="T26" fmla="*/ 372 w 1154"/>
                <a:gd name="T27" fmla="*/ 2381 h 2410"/>
                <a:gd name="T28" fmla="*/ 402 w 1154"/>
                <a:gd name="T29" fmla="*/ 2374 h 2410"/>
                <a:gd name="T30" fmla="*/ 424 w 1154"/>
                <a:gd name="T31" fmla="*/ 2374 h 2410"/>
                <a:gd name="T32" fmla="*/ 453 w 1154"/>
                <a:gd name="T33" fmla="*/ 2367 h 2410"/>
                <a:gd name="T34" fmla="*/ 482 w 1154"/>
                <a:gd name="T35" fmla="*/ 2367 h 2410"/>
                <a:gd name="T36" fmla="*/ 511 w 1154"/>
                <a:gd name="T37" fmla="*/ 2360 h 2410"/>
                <a:gd name="T38" fmla="*/ 533 w 1154"/>
                <a:gd name="T39" fmla="*/ 2353 h 2410"/>
                <a:gd name="T40" fmla="*/ 562 w 1154"/>
                <a:gd name="T41" fmla="*/ 2353 h 2410"/>
                <a:gd name="T42" fmla="*/ 592 w 1154"/>
                <a:gd name="T43" fmla="*/ 2346 h 2410"/>
                <a:gd name="T44" fmla="*/ 614 w 1154"/>
                <a:gd name="T45" fmla="*/ 2339 h 2410"/>
                <a:gd name="T46" fmla="*/ 643 w 1154"/>
                <a:gd name="T47" fmla="*/ 2325 h 2410"/>
                <a:gd name="T48" fmla="*/ 672 w 1154"/>
                <a:gd name="T49" fmla="*/ 2318 h 2410"/>
                <a:gd name="T50" fmla="*/ 701 w 1154"/>
                <a:gd name="T51" fmla="*/ 2303 h 2410"/>
                <a:gd name="T52" fmla="*/ 723 w 1154"/>
                <a:gd name="T53" fmla="*/ 2296 h 2410"/>
                <a:gd name="T54" fmla="*/ 752 w 1154"/>
                <a:gd name="T55" fmla="*/ 2275 h 2410"/>
                <a:gd name="T56" fmla="*/ 782 w 1154"/>
                <a:gd name="T57" fmla="*/ 2261 h 2410"/>
                <a:gd name="T58" fmla="*/ 804 w 1154"/>
                <a:gd name="T59" fmla="*/ 2233 h 2410"/>
                <a:gd name="T60" fmla="*/ 833 w 1154"/>
                <a:gd name="T61" fmla="*/ 2204 h 2410"/>
                <a:gd name="T62" fmla="*/ 862 w 1154"/>
                <a:gd name="T63" fmla="*/ 2169 h 2410"/>
                <a:gd name="T64" fmla="*/ 891 w 1154"/>
                <a:gd name="T65" fmla="*/ 2112 h 2410"/>
                <a:gd name="T66" fmla="*/ 913 w 1154"/>
                <a:gd name="T67" fmla="*/ 2041 h 2410"/>
                <a:gd name="T68" fmla="*/ 942 w 1154"/>
                <a:gd name="T69" fmla="*/ 1928 h 2410"/>
                <a:gd name="T70" fmla="*/ 972 w 1154"/>
                <a:gd name="T71" fmla="*/ 1751 h 2410"/>
                <a:gd name="T72" fmla="*/ 1001 w 1154"/>
                <a:gd name="T73" fmla="*/ 1460 h 2410"/>
                <a:gd name="T74" fmla="*/ 1023 w 1154"/>
                <a:gd name="T75" fmla="*/ 1049 h 2410"/>
                <a:gd name="T76" fmla="*/ 1052 w 1154"/>
                <a:gd name="T77" fmla="*/ 631 h 2410"/>
                <a:gd name="T78" fmla="*/ 1081 w 1154"/>
                <a:gd name="T79" fmla="*/ 340 h 2410"/>
                <a:gd name="T80" fmla="*/ 1103 w 1154"/>
                <a:gd name="T81" fmla="*/ 163 h 2410"/>
                <a:gd name="T82" fmla="*/ 1132 w 1154"/>
                <a:gd name="T83" fmla="*/ 50 h 241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1154"/>
                <a:gd name="T127" fmla="*/ 0 h 2410"/>
                <a:gd name="T128" fmla="*/ 1154 w 1154"/>
                <a:gd name="T129" fmla="*/ 2410 h 2410"/>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1154" h="2410">
                  <a:moveTo>
                    <a:pt x="0" y="2410"/>
                  </a:moveTo>
                  <a:lnTo>
                    <a:pt x="7" y="2410"/>
                  </a:lnTo>
                  <a:lnTo>
                    <a:pt x="22" y="2410"/>
                  </a:lnTo>
                  <a:lnTo>
                    <a:pt x="29" y="2403"/>
                  </a:lnTo>
                  <a:lnTo>
                    <a:pt x="36" y="2403"/>
                  </a:lnTo>
                  <a:lnTo>
                    <a:pt x="43" y="2403"/>
                  </a:lnTo>
                  <a:lnTo>
                    <a:pt x="58" y="2403"/>
                  </a:lnTo>
                  <a:lnTo>
                    <a:pt x="65" y="2403"/>
                  </a:lnTo>
                  <a:lnTo>
                    <a:pt x="73" y="2403"/>
                  </a:lnTo>
                  <a:lnTo>
                    <a:pt x="80" y="2403"/>
                  </a:lnTo>
                  <a:lnTo>
                    <a:pt x="95" y="2403"/>
                  </a:lnTo>
                  <a:lnTo>
                    <a:pt x="102" y="2403"/>
                  </a:lnTo>
                  <a:lnTo>
                    <a:pt x="109" y="2403"/>
                  </a:lnTo>
                  <a:lnTo>
                    <a:pt x="117" y="2403"/>
                  </a:lnTo>
                  <a:lnTo>
                    <a:pt x="131" y="2403"/>
                  </a:lnTo>
                  <a:lnTo>
                    <a:pt x="138" y="2403"/>
                  </a:lnTo>
                  <a:lnTo>
                    <a:pt x="146" y="2403"/>
                  </a:lnTo>
                  <a:lnTo>
                    <a:pt x="153" y="2396"/>
                  </a:lnTo>
                  <a:lnTo>
                    <a:pt x="160" y="2396"/>
                  </a:lnTo>
                  <a:lnTo>
                    <a:pt x="175" y="2396"/>
                  </a:lnTo>
                  <a:lnTo>
                    <a:pt x="182" y="2396"/>
                  </a:lnTo>
                  <a:lnTo>
                    <a:pt x="190" y="2396"/>
                  </a:lnTo>
                  <a:lnTo>
                    <a:pt x="197" y="2396"/>
                  </a:lnTo>
                  <a:lnTo>
                    <a:pt x="212" y="2396"/>
                  </a:lnTo>
                  <a:lnTo>
                    <a:pt x="219" y="2396"/>
                  </a:lnTo>
                  <a:lnTo>
                    <a:pt x="226" y="2396"/>
                  </a:lnTo>
                  <a:lnTo>
                    <a:pt x="233" y="2396"/>
                  </a:lnTo>
                  <a:lnTo>
                    <a:pt x="248" y="2396"/>
                  </a:lnTo>
                  <a:lnTo>
                    <a:pt x="255" y="2389"/>
                  </a:lnTo>
                  <a:lnTo>
                    <a:pt x="263" y="2389"/>
                  </a:lnTo>
                  <a:lnTo>
                    <a:pt x="270" y="2389"/>
                  </a:lnTo>
                  <a:lnTo>
                    <a:pt x="285" y="2389"/>
                  </a:lnTo>
                  <a:lnTo>
                    <a:pt x="292" y="2389"/>
                  </a:lnTo>
                  <a:lnTo>
                    <a:pt x="299" y="2389"/>
                  </a:lnTo>
                  <a:lnTo>
                    <a:pt x="307" y="2389"/>
                  </a:lnTo>
                  <a:lnTo>
                    <a:pt x="321" y="2389"/>
                  </a:lnTo>
                  <a:lnTo>
                    <a:pt x="329" y="2389"/>
                  </a:lnTo>
                  <a:lnTo>
                    <a:pt x="336" y="2381"/>
                  </a:lnTo>
                  <a:lnTo>
                    <a:pt x="343" y="2381"/>
                  </a:lnTo>
                  <a:lnTo>
                    <a:pt x="358" y="2381"/>
                  </a:lnTo>
                  <a:lnTo>
                    <a:pt x="365" y="2381"/>
                  </a:lnTo>
                  <a:lnTo>
                    <a:pt x="372" y="2381"/>
                  </a:lnTo>
                  <a:lnTo>
                    <a:pt x="380" y="2381"/>
                  </a:lnTo>
                  <a:lnTo>
                    <a:pt x="387" y="2381"/>
                  </a:lnTo>
                  <a:lnTo>
                    <a:pt x="402" y="2374"/>
                  </a:lnTo>
                  <a:lnTo>
                    <a:pt x="409" y="2374"/>
                  </a:lnTo>
                  <a:lnTo>
                    <a:pt x="416" y="2374"/>
                  </a:lnTo>
                  <a:lnTo>
                    <a:pt x="424" y="2374"/>
                  </a:lnTo>
                  <a:lnTo>
                    <a:pt x="438" y="2374"/>
                  </a:lnTo>
                  <a:lnTo>
                    <a:pt x="445" y="2374"/>
                  </a:lnTo>
                  <a:lnTo>
                    <a:pt x="453" y="2367"/>
                  </a:lnTo>
                  <a:lnTo>
                    <a:pt x="460" y="2367"/>
                  </a:lnTo>
                  <a:lnTo>
                    <a:pt x="475" y="2367"/>
                  </a:lnTo>
                  <a:lnTo>
                    <a:pt x="482" y="2367"/>
                  </a:lnTo>
                  <a:lnTo>
                    <a:pt x="489" y="2367"/>
                  </a:lnTo>
                  <a:lnTo>
                    <a:pt x="497" y="2360"/>
                  </a:lnTo>
                  <a:lnTo>
                    <a:pt x="511" y="2360"/>
                  </a:lnTo>
                  <a:lnTo>
                    <a:pt x="519" y="2360"/>
                  </a:lnTo>
                  <a:lnTo>
                    <a:pt x="526" y="2360"/>
                  </a:lnTo>
                  <a:lnTo>
                    <a:pt x="533" y="2353"/>
                  </a:lnTo>
                  <a:lnTo>
                    <a:pt x="548" y="2353"/>
                  </a:lnTo>
                  <a:lnTo>
                    <a:pt x="555" y="2353"/>
                  </a:lnTo>
                  <a:lnTo>
                    <a:pt x="562" y="2353"/>
                  </a:lnTo>
                  <a:lnTo>
                    <a:pt x="570" y="2346"/>
                  </a:lnTo>
                  <a:lnTo>
                    <a:pt x="584" y="2346"/>
                  </a:lnTo>
                  <a:lnTo>
                    <a:pt x="592" y="2346"/>
                  </a:lnTo>
                  <a:lnTo>
                    <a:pt x="599" y="2339"/>
                  </a:lnTo>
                  <a:lnTo>
                    <a:pt x="606" y="2339"/>
                  </a:lnTo>
                  <a:lnTo>
                    <a:pt x="614" y="2339"/>
                  </a:lnTo>
                  <a:lnTo>
                    <a:pt x="628" y="2332"/>
                  </a:lnTo>
                  <a:lnTo>
                    <a:pt x="635" y="2332"/>
                  </a:lnTo>
                  <a:lnTo>
                    <a:pt x="643" y="2325"/>
                  </a:lnTo>
                  <a:lnTo>
                    <a:pt x="650" y="2325"/>
                  </a:lnTo>
                  <a:lnTo>
                    <a:pt x="665" y="2318"/>
                  </a:lnTo>
                  <a:lnTo>
                    <a:pt x="672" y="2318"/>
                  </a:lnTo>
                  <a:lnTo>
                    <a:pt x="679" y="2318"/>
                  </a:lnTo>
                  <a:lnTo>
                    <a:pt x="687" y="2311"/>
                  </a:lnTo>
                  <a:lnTo>
                    <a:pt x="701" y="2303"/>
                  </a:lnTo>
                  <a:lnTo>
                    <a:pt x="709" y="2303"/>
                  </a:lnTo>
                  <a:lnTo>
                    <a:pt x="716" y="2296"/>
                  </a:lnTo>
                  <a:lnTo>
                    <a:pt x="723" y="2296"/>
                  </a:lnTo>
                  <a:lnTo>
                    <a:pt x="738" y="2289"/>
                  </a:lnTo>
                  <a:lnTo>
                    <a:pt x="745" y="2282"/>
                  </a:lnTo>
                  <a:lnTo>
                    <a:pt x="752" y="2275"/>
                  </a:lnTo>
                  <a:lnTo>
                    <a:pt x="760" y="2275"/>
                  </a:lnTo>
                  <a:lnTo>
                    <a:pt x="774" y="2268"/>
                  </a:lnTo>
                  <a:lnTo>
                    <a:pt x="782" y="2261"/>
                  </a:lnTo>
                  <a:lnTo>
                    <a:pt x="789" y="2254"/>
                  </a:lnTo>
                  <a:lnTo>
                    <a:pt x="796" y="2247"/>
                  </a:lnTo>
                  <a:lnTo>
                    <a:pt x="804" y="2233"/>
                  </a:lnTo>
                  <a:lnTo>
                    <a:pt x="818" y="2226"/>
                  </a:lnTo>
                  <a:lnTo>
                    <a:pt x="825" y="2218"/>
                  </a:lnTo>
                  <a:lnTo>
                    <a:pt x="833" y="2204"/>
                  </a:lnTo>
                  <a:lnTo>
                    <a:pt x="840" y="2190"/>
                  </a:lnTo>
                  <a:lnTo>
                    <a:pt x="855" y="2183"/>
                  </a:lnTo>
                  <a:lnTo>
                    <a:pt x="862" y="2169"/>
                  </a:lnTo>
                  <a:lnTo>
                    <a:pt x="869" y="2148"/>
                  </a:lnTo>
                  <a:lnTo>
                    <a:pt x="877" y="2133"/>
                  </a:lnTo>
                  <a:lnTo>
                    <a:pt x="891" y="2112"/>
                  </a:lnTo>
                  <a:lnTo>
                    <a:pt x="899" y="2091"/>
                  </a:lnTo>
                  <a:lnTo>
                    <a:pt x="906" y="2070"/>
                  </a:lnTo>
                  <a:lnTo>
                    <a:pt x="913" y="2041"/>
                  </a:lnTo>
                  <a:lnTo>
                    <a:pt x="928" y="2006"/>
                  </a:lnTo>
                  <a:lnTo>
                    <a:pt x="935" y="1970"/>
                  </a:lnTo>
                  <a:lnTo>
                    <a:pt x="942" y="1928"/>
                  </a:lnTo>
                  <a:lnTo>
                    <a:pt x="950" y="1878"/>
                  </a:lnTo>
                  <a:lnTo>
                    <a:pt x="964" y="1822"/>
                  </a:lnTo>
                  <a:lnTo>
                    <a:pt x="972" y="1751"/>
                  </a:lnTo>
                  <a:lnTo>
                    <a:pt x="979" y="1666"/>
                  </a:lnTo>
                  <a:lnTo>
                    <a:pt x="986" y="1574"/>
                  </a:lnTo>
                  <a:lnTo>
                    <a:pt x="1001" y="1460"/>
                  </a:lnTo>
                  <a:lnTo>
                    <a:pt x="1008" y="1333"/>
                  </a:lnTo>
                  <a:lnTo>
                    <a:pt x="1016" y="1191"/>
                  </a:lnTo>
                  <a:lnTo>
                    <a:pt x="1023" y="1049"/>
                  </a:lnTo>
                  <a:lnTo>
                    <a:pt x="1030" y="900"/>
                  </a:lnTo>
                  <a:lnTo>
                    <a:pt x="1045" y="759"/>
                  </a:lnTo>
                  <a:lnTo>
                    <a:pt x="1052" y="631"/>
                  </a:lnTo>
                  <a:lnTo>
                    <a:pt x="1059" y="518"/>
                  </a:lnTo>
                  <a:lnTo>
                    <a:pt x="1067" y="425"/>
                  </a:lnTo>
                  <a:lnTo>
                    <a:pt x="1081" y="340"/>
                  </a:lnTo>
                  <a:lnTo>
                    <a:pt x="1089" y="270"/>
                  </a:lnTo>
                  <a:lnTo>
                    <a:pt x="1096" y="213"/>
                  </a:lnTo>
                  <a:lnTo>
                    <a:pt x="1103" y="163"/>
                  </a:lnTo>
                  <a:lnTo>
                    <a:pt x="1118" y="121"/>
                  </a:lnTo>
                  <a:lnTo>
                    <a:pt x="1125" y="85"/>
                  </a:lnTo>
                  <a:lnTo>
                    <a:pt x="1132" y="50"/>
                  </a:lnTo>
                  <a:lnTo>
                    <a:pt x="1140" y="22"/>
                  </a:lnTo>
                  <a:lnTo>
                    <a:pt x="1154" y="0"/>
                  </a:lnTo>
                </a:path>
              </a:pathLst>
            </a:custGeom>
            <a:noFill/>
            <a:ln w="0">
              <a:solidFill>
                <a:srgbClr val="0000FF"/>
              </a:solidFill>
              <a:round/>
              <a:headEnd/>
              <a:tailEnd/>
            </a:ln>
          </p:spPr>
          <p:txBody>
            <a:bodyPr>
              <a:prstTxWarp prst="textNoShape">
                <a:avLst/>
              </a:prstTxWarp>
            </a:bodyPr>
            <a:lstStyle/>
            <a:p>
              <a:endParaRPr lang="es-ES_tradnl"/>
            </a:p>
          </p:txBody>
        </p:sp>
        <p:sp>
          <p:nvSpPr>
            <p:cNvPr id="151620" name="Freeform 135"/>
            <p:cNvSpPr>
              <a:spLocks/>
            </p:cNvSpPr>
            <p:nvPr/>
          </p:nvSpPr>
          <p:spPr bwMode="auto">
            <a:xfrm>
              <a:off x="3113" y="716"/>
              <a:ext cx="1148" cy="326"/>
            </a:xfrm>
            <a:custGeom>
              <a:avLst/>
              <a:gdLst>
                <a:gd name="T0" fmla="*/ 15 w 1148"/>
                <a:gd name="T1" fmla="*/ 284 h 326"/>
                <a:gd name="T2" fmla="*/ 44 w 1148"/>
                <a:gd name="T3" fmla="*/ 234 h 326"/>
                <a:gd name="T4" fmla="*/ 73 w 1148"/>
                <a:gd name="T5" fmla="*/ 199 h 326"/>
                <a:gd name="T6" fmla="*/ 95 w 1148"/>
                <a:gd name="T7" fmla="*/ 170 h 326"/>
                <a:gd name="T8" fmla="*/ 125 w 1148"/>
                <a:gd name="T9" fmla="*/ 149 h 326"/>
                <a:gd name="T10" fmla="*/ 154 w 1148"/>
                <a:gd name="T11" fmla="*/ 135 h 326"/>
                <a:gd name="T12" fmla="*/ 176 w 1148"/>
                <a:gd name="T13" fmla="*/ 121 h 326"/>
                <a:gd name="T14" fmla="*/ 205 w 1148"/>
                <a:gd name="T15" fmla="*/ 107 h 326"/>
                <a:gd name="T16" fmla="*/ 234 w 1148"/>
                <a:gd name="T17" fmla="*/ 100 h 326"/>
                <a:gd name="T18" fmla="*/ 263 w 1148"/>
                <a:gd name="T19" fmla="*/ 85 h 326"/>
                <a:gd name="T20" fmla="*/ 285 w 1148"/>
                <a:gd name="T21" fmla="*/ 78 h 326"/>
                <a:gd name="T22" fmla="*/ 315 w 1148"/>
                <a:gd name="T23" fmla="*/ 71 h 326"/>
                <a:gd name="T24" fmla="*/ 344 w 1148"/>
                <a:gd name="T25" fmla="*/ 64 h 326"/>
                <a:gd name="T26" fmla="*/ 366 w 1148"/>
                <a:gd name="T27" fmla="*/ 57 h 326"/>
                <a:gd name="T28" fmla="*/ 395 w 1148"/>
                <a:gd name="T29" fmla="*/ 57 h 326"/>
                <a:gd name="T30" fmla="*/ 424 w 1148"/>
                <a:gd name="T31" fmla="*/ 50 h 326"/>
                <a:gd name="T32" fmla="*/ 454 w 1148"/>
                <a:gd name="T33" fmla="*/ 43 h 326"/>
                <a:gd name="T34" fmla="*/ 475 w 1148"/>
                <a:gd name="T35" fmla="*/ 43 h 326"/>
                <a:gd name="T36" fmla="*/ 505 w 1148"/>
                <a:gd name="T37" fmla="*/ 36 h 326"/>
                <a:gd name="T38" fmla="*/ 534 w 1148"/>
                <a:gd name="T39" fmla="*/ 36 h 326"/>
                <a:gd name="T40" fmla="*/ 556 w 1148"/>
                <a:gd name="T41" fmla="*/ 36 h 326"/>
                <a:gd name="T42" fmla="*/ 585 w 1148"/>
                <a:gd name="T43" fmla="*/ 29 h 326"/>
                <a:gd name="T44" fmla="*/ 614 w 1148"/>
                <a:gd name="T45" fmla="*/ 29 h 326"/>
                <a:gd name="T46" fmla="*/ 644 w 1148"/>
                <a:gd name="T47" fmla="*/ 29 h 326"/>
                <a:gd name="T48" fmla="*/ 665 w 1148"/>
                <a:gd name="T49" fmla="*/ 22 h 326"/>
                <a:gd name="T50" fmla="*/ 695 w 1148"/>
                <a:gd name="T51" fmla="*/ 22 h 326"/>
                <a:gd name="T52" fmla="*/ 724 w 1148"/>
                <a:gd name="T53" fmla="*/ 22 h 326"/>
                <a:gd name="T54" fmla="*/ 746 w 1148"/>
                <a:gd name="T55" fmla="*/ 14 h 326"/>
                <a:gd name="T56" fmla="*/ 775 w 1148"/>
                <a:gd name="T57" fmla="*/ 14 h 326"/>
                <a:gd name="T58" fmla="*/ 804 w 1148"/>
                <a:gd name="T59" fmla="*/ 14 h 326"/>
                <a:gd name="T60" fmla="*/ 834 w 1148"/>
                <a:gd name="T61" fmla="*/ 14 h 326"/>
                <a:gd name="T62" fmla="*/ 855 w 1148"/>
                <a:gd name="T63" fmla="*/ 14 h 326"/>
                <a:gd name="T64" fmla="*/ 885 w 1148"/>
                <a:gd name="T65" fmla="*/ 7 h 326"/>
                <a:gd name="T66" fmla="*/ 914 w 1148"/>
                <a:gd name="T67" fmla="*/ 7 h 326"/>
                <a:gd name="T68" fmla="*/ 943 w 1148"/>
                <a:gd name="T69" fmla="*/ 7 h 326"/>
                <a:gd name="T70" fmla="*/ 965 w 1148"/>
                <a:gd name="T71" fmla="*/ 7 h 326"/>
                <a:gd name="T72" fmla="*/ 994 w 1148"/>
                <a:gd name="T73" fmla="*/ 7 h 326"/>
                <a:gd name="T74" fmla="*/ 1024 w 1148"/>
                <a:gd name="T75" fmla="*/ 7 h 326"/>
                <a:gd name="T76" fmla="*/ 1046 w 1148"/>
                <a:gd name="T77" fmla="*/ 0 h 326"/>
                <a:gd name="T78" fmla="*/ 1075 w 1148"/>
                <a:gd name="T79" fmla="*/ 0 h 326"/>
                <a:gd name="T80" fmla="*/ 1104 w 1148"/>
                <a:gd name="T81" fmla="*/ 0 h 326"/>
                <a:gd name="T82" fmla="*/ 1133 w 1148"/>
                <a:gd name="T83" fmla="*/ 0 h 32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1148"/>
                <a:gd name="T127" fmla="*/ 0 h 326"/>
                <a:gd name="T128" fmla="*/ 1148 w 1148"/>
                <a:gd name="T129" fmla="*/ 326 h 32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1148" h="326">
                  <a:moveTo>
                    <a:pt x="0" y="326"/>
                  </a:moveTo>
                  <a:lnTo>
                    <a:pt x="8" y="305"/>
                  </a:lnTo>
                  <a:lnTo>
                    <a:pt x="15" y="284"/>
                  </a:lnTo>
                  <a:lnTo>
                    <a:pt x="22" y="270"/>
                  </a:lnTo>
                  <a:lnTo>
                    <a:pt x="37" y="248"/>
                  </a:lnTo>
                  <a:lnTo>
                    <a:pt x="44" y="234"/>
                  </a:lnTo>
                  <a:lnTo>
                    <a:pt x="52" y="227"/>
                  </a:lnTo>
                  <a:lnTo>
                    <a:pt x="59" y="213"/>
                  </a:lnTo>
                  <a:lnTo>
                    <a:pt x="73" y="199"/>
                  </a:lnTo>
                  <a:lnTo>
                    <a:pt x="81" y="192"/>
                  </a:lnTo>
                  <a:lnTo>
                    <a:pt x="88" y="185"/>
                  </a:lnTo>
                  <a:lnTo>
                    <a:pt x="95" y="170"/>
                  </a:lnTo>
                  <a:lnTo>
                    <a:pt x="103" y="163"/>
                  </a:lnTo>
                  <a:lnTo>
                    <a:pt x="117" y="156"/>
                  </a:lnTo>
                  <a:lnTo>
                    <a:pt x="125" y="149"/>
                  </a:lnTo>
                  <a:lnTo>
                    <a:pt x="132" y="142"/>
                  </a:lnTo>
                  <a:lnTo>
                    <a:pt x="139" y="142"/>
                  </a:lnTo>
                  <a:lnTo>
                    <a:pt x="154" y="135"/>
                  </a:lnTo>
                  <a:lnTo>
                    <a:pt x="161" y="128"/>
                  </a:lnTo>
                  <a:lnTo>
                    <a:pt x="168" y="121"/>
                  </a:lnTo>
                  <a:lnTo>
                    <a:pt x="176" y="121"/>
                  </a:lnTo>
                  <a:lnTo>
                    <a:pt x="190" y="114"/>
                  </a:lnTo>
                  <a:lnTo>
                    <a:pt x="198" y="114"/>
                  </a:lnTo>
                  <a:lnTo>
                    <a:pt x="205" y="107"/>
                  </a:lnTo>
                  <a:lnTo>
                    <a:pt x="212" y="100"/>
                  </a:lnTo>
                  <a:lnTo>
                    <a:pt x="227" y="100"/>
                  </a:lnTo>
                  <a:lnTo>
                    <a:pt x="234" y="100"/>
                  </a:lnTo>
                  <a:lnTo>
                    <a:pt x="242" y="92"/>
                  </a:lnTo>
                  <a:lnTo>
                    <a:pt x="249" y="92"/>
                  </a:lnTo>
                  <a:lnTo>
                    <a:pt x="263" y="85"/>
                  </a:lnTo>
                  <a:lnTo>
                    <a:pt x="271" y="85"/>
                  </a:lnTo>
                  <a:lnTo>
                    <a:pt x="278" y="78"/>
                  </a:lnTo>
                  <a:lnTo>
                    <a:pt x="285" y="78"/>
                  </a:lnTo>
                  <a:lnTo>
                    <a:pt x="300" y="78"/>
                  </a:lnTo>
                  <a:lnTo>
                    <a:pt x="307" y="71"/>
                  </a:lnTo>
                  <a:lnTo>
                    <a:pt x="315" y="71"/>
                  </a:lnTo>
                  <a:lnTo>
                    <a:pt x="322" y="71"/>
                  </a:lnTo>
                  <a:lnTo>
                    <a:pt x="329" y="64"/>
                  </a:lnTo>
                  <a:lnTo>
                    <a:pt x="344" y="64"/>
                  </a:lnTo>
                  <a:lnTo>
                    <a:pt x="351" y="64"/>
                  </a:lnTo>
                  <a:lnTo>
                    <a:pt x="358" y="64"/>
                  </a:lnTo>
                  <a:lnTo>
                    <a:pt x="366" y="57"/>
                  </a:lnTo>
                  <a:lnTo>
                    <a:pt x="380" y="57"/>
                  </a:lnTo>
                  <a:lnTo>
                    <a:pt x="388" y="57"/>
                  </a:lnTo>
                  <a:lnTo>
                    <a:pt x="395" y="57"/>
                  </a:lnTo>
                  <a:lnTo>
                    <a:pt x="402" y="50"/>
                  </a:lnTo>
                  <a:lnTo>
                    <a:pt x="417" y="50"/>
                  </a:lnTo>
                  <a:lnTo>
                    <a:pt x="424" y="50"/>
                  </a:lnTo>
                  <a:lnTo>
                    <a:pt x="432" y="50"/>
                  </a:lnTo>
                  <a:lnTo>
                    <a:pt x="439" y="50"/>
                  </a:lnTo>
                  <a:lnTo>
                    <a:pt x="454" y="43"/>
                  </a:lnTo>
                  <a:lnTo>
                    <a:pt x="461" y="43"/>
                  </a:lnTo>
                  <a:lnTo>
                    <a:pt x="468" y="43"/>
                  </a:lnTo>
                  <a:lnTo>
                    <a:pt x="475" y="43"/>
                  </a:lnTo>
                  <a:lnTo>
                    <a:pt x="490" y="43"/>
                  </a:lnTo>
                  <a:lnTo>
                    <a:pt x="497" y="43"/>
                  </a:lnTo>
                  <a:lnTo>
                    <a:pt x="505" y="36"/>
                  </a:lnTo>
                  <a:lnTo>
                    <a:pt x="512" y="36"/>
                  </a:lnTo>
                  <a:lnTo>
                    <a:pt x="519" y="36"/>
                  </a:lnTo>
                  <a:lnTo>
                    <a:pt x="534" y="36"/>
                  </a:lnTo>
                  <a:lnTo>
                    <a:pt x="541" y="36"/>
                  </a:lnTo>
                  <a:lnTo>
                    <a:pt x="549" y="36"/>
                  </a:lnTo>
                  <a:lnTo>
                    <a:pt x="556" y="36"/>
                  </a:lnTo>
                  <a:lnTo>
                    <a:pt x="570" y="29"/>
                  </a:lnTo>
                  <a:lnTo>
                    <a:pt x="578" y="29"/>
                  </a:lnTo>
                  <a:lnTo>
                    <a:pt x="585" y="29"/>
                  </a:lnTo>
                  <a:lnTo>
                    <a:pt x="592" y="29"/>
                  </a:lnTo>
                  <a:lnTo>
                    <a:pt x="607" y="29"/>
                  </a:lnTo>
                  <a:lnTo>
                    <a:pt x="614" y="29"/>
                  </a:lnTo>
                  <a:lnTo>
                    <a:pt x="622" y="29"/>
                  </a:lnTo>
                  <a:lnTo>
                    <a:pt x="629" y="29"/>
                  </a:lnTo>
                  <a:lnTo>
                    <a:pt x="644" y="29"/>
                  </a:lnTo>
                  <a:lnTo>
                    <a:pt x="651" y="22"/>
                  </a:lnTo>
                  <a:lnTo>
                    <a:pt x="658" y="22"/>
                  </a:lnTo>
                  <a:lnTo>
                    <a:pt x="665" y="22"/>
                  </a:lnTo>
                  <a:lnTo>
                    <a:pt x="680" y="22"/>
                  </a:lnTo>
                  <a:lnTo>
                    <a:pt x="687" y="22"/>
                  </a:lnTo>
                  <a:lnTo>
                    <a:pt x="695" y="22"/>
                  </a:lnTo>
                  <a:lnTo>
                    <a:pt x="702" y="22"/>
                  </a:lnTo>
                  <a:lnTo>
                    <a:pt x="717" y="22"/>
                  </a:lnTo>
                  <a:lnTo>
                    <a:pt x="724" y="22"/>
                  </a:lnTo>
                  <a:lnTo>
                    <a:pt x="731" y="22"/>
                  </a:lnTo>
                  <a:lnTo>
                    <a:pt x="739" y="22"/>
                  </a:lnTo>
                  <a:lnTo>
                    <a:pt x="746" y="14"/>
                  </a:lnTo>
                  <a:lnTo>
                    <a:pt x="760" y="14"/>
                  </a:lnTo>
                  <a:lnTo>
                    <a:pt x="768" y="14"/>
                  </a:lnTo>
                  <a:lnTo>
                    <a:pt x="775" y="14"/>
                  </a:lnTo>
                  <a:lnTo>
                    <a:pt x="782" y="14"/>
                  </a:lnTo>
                  <a:lnTo>
                    <a:pt x="797" y="14"/>
                  </a:lnTo>
                  <a:lnTo>
                    <a:pt x="804" y="14"/>
                  </a:lnTo>
                  <a:lnTo>
                    <a:pt x="812" y="14"/>
                  </a:lnTo>
                  <a:lnTo>
                    <a:pt x="819" y="14"/>
                  </a:lnTo>
                  <a:lnTo>
                    <a:pt x="834" y="14"/>
                  </a:lnTo>
                  <a:lnTo>
                    <a:pt x="841" y="14"/>
                  </a:lnTo>
                  <a:lnTo>
                    <a:pt x="848" y="14"/>
                  </a:lnTo>
                  <a:lnTo>
                    <a:pt x="855" y="14"/>
                  </a:lnTo>
                  <a:lnTo>
                    <a:pt x="870" y="14"/>
                  </a:lnTo>
                  <a:lnTo>
                    <a:pt x="877" y="7"/>
                  </a:lnTo>
                  <a:lnTo>
                    <a:pt x="885" y="7"/>
                  </a:lnTo>
                  <a:lnTo>
                    <a:pt x="892" y="7"/>
                  </a:lnTo>
                  <a:lnTo>
                    <a:pt x="907" y="7"/>
                  </a:lnTo>
                  <a:lnTo>
                    <a:pt x="914" y="7"/>
                  </a:lnTo>
                  <a:lnTo>
                    <a:pt x="921" y="7"/>
                  </a:lnTo>
                  <a:lnTo>
                    <a:pt x="929" y="7"/>
                  </a:lnTo>
                  <a:lnTo>
                    <a:pt x="943" y="7"/>
                  </a:lnTo>
                  <a:lnTo>
                    <a:pt x="950" y="7"/>
                  </a:lnTo>
                  <a:lnTo>
                    <a:pt x="958" y="7"/>
                  </a:lnTo>
                  <a:lnTo>
                    <a:pt x="965" y="7"/>
                  </a:lnTo>
                  <a:lnTo>
                    <a:pt x="972" y="7"/>
                  </a:lnTo>
                  <a:lnTo>
                    <a:pt x="987" y="7"/>
                  </a:lnTo>
                  <a:lnTo>
                    <a:pt x="994" y="7"/>
                  </a:lnTo>
                  <a:lnTo>
                    <a:pt x="1002" y="7"/>
                  </a:lnTo>
                  <a:lnTo>
                    <a:pt x="1009" y="7"/>
                  </a:lnTo>
                  <a:lnTo>
                    <a:pt x="1024" y="7"/>
                  </a:lnTo>
                  <a:lnTo>
                    <a:pt x="1031" y="7"/>
                  </a:lnTo>
                  <a:lnTo>
                    <a:pt x="1038" y="7"/>
                  </a:lnTo>
                  <a:lnTo>
                    <a:pt x="1046" y="0"/>
                  </a:lnTo>
                  <a:lnTo>
                    <a:pt x="1060" y="0"/>
                  </a:lnTo>
                  <a:lnTo>
                    <a:pt x="1067" y="0"/>
                  </a:lnTo>
                  <a:lnTo>
                    <a:pt x="1075" y="0"/>
                  </a:lnTo>
                  <a:lnTo>
                    <a:pt x="1082" y="0"/>
                  </a:lnTo>
                  <a:lnTo>
                    <a:pt x="1097" y="0"/>
                  </a:lnTo>
                  <a:lnTo>
                    <a:pt x="1104" y="0"/>
                  </a:lnTo>
                  <a:lnTo>
                    <a:pt x="1111" y="0"/>
                  </a:lnTo>
                  <a:lnTo>
                    <a:pt x="1119" y="0"/>
                  </a:lnTo>
                  <a:lnTo>
                    <a:pt x="1133" y="0"/>
                  </a:lnTo>
                  <a:lnTo>
                    <a:pt x="1141" y="0"/>
                  </a:lnTo>
                  <a:lnTo>
                    <a:pt x="1148" y="0"/>
                  </a:lnTo>
                </a:path>
              </a:pathLst>
            </a:custGeom>
            <a:noFill/>
            <a:ln w="0">
              <a:solidFill>
                <a:srgbClr val="0000FF"/>
              </a:solidFill>
              <a:round/>
              <a:headEnd/>
              <a:tailEnd/>
            </a:ln>
          </p:spPr>
          <p:txBody>
            <a:bodyPr>
              <a:prstTxWarp prst="textNoShape">
                <a:avLst/>
              </a:prstTxWarp>
            </a:bodyPr>
            <a:lstStyle/>
            <a:p>
              <a:endParaRPr lang="es-ES_tradnl"/>
            </a:p>
          </p:txBody>
        </p:sp>
        <p:sp>
          <p:nvSpPr>
            <p:cNvPr id="151621" name="Freeform 136"/>
            <p:cNvSpPr>
              <a:spLocks/>
            </p:cNvSpPr>
            <p:nvPr/>
          </p:nvSpPr>
          <p:spPr bwMode="auto">
            <a:xfrm>
              <a:off x="4261" y="702"/>
              <a:ext cx="891" cy="14"/>
            </a:xfrm>
            <a:custGeom>
              <a:avLst/>
              <a:gdLst>
                <a:gd name="T0" fmla="*/ 7 w 891"/>
                <a:gd name="T1" fmla="*/ 14 h 14"/>
                <a:gd name="T2" fmla="*/ 29 w 891"/>
                <a:gd name="T3" fmla="*/ 14 h 14"/>
                <a:gd name="T4" fmla="*/ 44 w 891"/>
                <a:gd name="T5" fmla="*/ 14 h 14"/>
                <a:gd name="T6" fmla="*/ 66 w 891"/>
                <a:gd name="T7" fmla="*/ 14 h 14"/>
                <a:gd name="T8" fmla="*/ 80 w 891"/>
                <a:gd name="T9" fmla="*/ 14 h 14"/>
                <a:gd name="T10" fmla="*/ 102 w 891"/>
                <a:gd name="T11" fmla="*/ 14 h 14"/>
                <a:gd name="T12" fmla="*/ 117 w 891"/>
                <a:gd name="T13" fmla="*/ 14 h 14"/>
                <a:gd name="T14" fmla="*/ 139 w 891"/>
                <a:gd name="T15" fmla="*/ 14 h 14"/>
                <a:gd name="T16" fmla="*/ 153 w 891"/>
                <a:gd name="T17" fmla="*/ 7 h 14"/>
                <a:gd name="T18" fmla="*/ 175 w 891"/>
                <a:gd name="T19" fmla="*/ 7 h 14"/>
                <a:gd name="T20" fmla="*/ 190 w 891"/>
                <a:gd name="T21" fmla="*/ 7 h 14"/>
                <a:gd name="T22" fmla="*/ 212 w 891"/>
                <a:gd name="T23" fmla="*/ 7 h 14"/>
                <a:gd name="T24" fmla="*/ 226 w 891"/>
                <a:gd name="T25" fmla="*/ 7 h 14"/>
                <a:gd name="T26" fmla="*/ 241 w 891"/>
                <a:gd name="T27" fmla="*/ 7 h 14"/>
                <a:gd name="T28" fmla="*/ 263 w 891"/>
                <a:gd name="T29" fmla="*/ 7 h 14"/>
                <a:gd name="T30" fmla="*/ 278 w 891"/>
                <a:gd name="T31" fmla="*/ 7 h 14"/>
                <a:gd name="T32" fmla="*/ 299 w 891"/>
                <a:gd name="T33" fmla="*/ 7 h 14"/>
                <a:gd name="T34" fmla="*/ 314 w 891"/>
                <a:gd name="T35" fmla="*/ 7 h 14"/>
                <a:gd name="T36" fmla="*/ 336 w 891"/>
                <a:gd name="T37" fmla="*/ 7 h 14"/>
                <a:gd name="T38" fmla="*/ 351 w 891"/>
                <a:gd name="T39" fmla="*/ 7 h 14"/>
                <a:gd name="T40" fmla="*/ 373 w 891"/>
                <a:gd name="T41" fmla="*/ 7 h 14"/>
                <a:gd name="T42" fmla="*/ 387 w 891"/>
                <a:gd name="T43" fmla="*/ 7 h 14"/>
                <a:gd name="T44" fmla="*/ 409 w 891"/>
                <a:gd name="T45" fmla="*/ 7 h 14"/>
                <a:gd name="T46" fmla="*/ 424 w 891"/>
                <a:gd name="T47" fmla="*/ 7 h 14"/>
                <a:gd name="T48" fmla="*/ 446 w 891"/>
                <a:gd name="T49" fmla="*/ 7 h 14"/>
                <a:gd name="T50" fmla="*/ 460 w 891"/>
                <a:gd name="T51" fmla="*/ 7 h 14"/>
                <a:gd name="T52" fmla="*/ 482 w 891"/>
                <a:gd name="T53" fmla="*/ 7 h 14"/>
                <a:gd name="T54" fmla="*/ 497 w 891"/>
                <a:gd name="T55" fmla="*/ 7 h 14"/>
                <a:gd name="T56" fmla="*/ 519 w 891"/>
                <a:gd name="T57" fmla="*/ 0 h 14"/>
                <a:gd name="T58" fmla="*/ 533 w 891"/>
                <a:gd name="T59" fmla="*/ 0 h 14"/>
                <a:gd name="T60" fmla="*/ 555 w 891"/>
                <a:gd name="T61" fmla="*/ 0 h 14"/>
                <a:gd name="T62" fmla="*/ 570 w 891"/>
                <a:gd name="T63" fmla="*/ 0 h 14"/>
                <a:gd name="T64" fmla="*/ 592 w 891"/>
                <a:gd name="T65" fmla="*/ 0 h 14"/>
                <a:gd name="T66" fmla="*/ 606 w 891"/>
                <a:gd name="T67" fmla="*/ 0 h 14"/>
                <a:gd name="T68" fmla="*/ 628 w 891"/>
                <a:gd name="T69" fmla="*/ 0 h 14"/>
                <a:gd name="T70" fmla="*/ 643 w 891"/>
                <a:gd name="T71" fmla="*/ 0 h 14"/>
                <a:gd name="T72" fmla="*/ 665 w 891"/>
                <a:gd name="T73" fmla="*/ 0 h 14"/>
                <a:gd name="T74" fmla="*/ 680 w 891"/>
                <a:gd name="T75" fmla="*/ 0 h 14"/>
                <a:gd name="T76" fmla="*/ 694 w 891"/>
                <a:gd name="T77" fmla="*/ 0 h 14"/>
                <a:gd name="T78" fmla="*/ 716 w 891"/>
                <a:gd name="T79" fmla="*/ 0 h 14"/>
                <a:gd name="T80" fmla="*/ 731 w 891"/>
                <a:gd name="T81" fmla="*/ 0 h 14"/>
                <a:gd name="T82" fmla="*/ 753 w 891"/>
                <a:gd name="T83" fmla="*/ 0 h 14"/>
                <a:gd name="T84" fmla="*/ 767 w 891"/>
                <a:gd name="T85" fmla="*/ 0 h 14"/>
                <a:gd name="T86" fmla="*/ 789 w 891"/>
                <a:gd name="T87" fmla="*/ 0 h 14"/>
                <a:gd name="T88" fmla="*/ 804 w 891"/>
                <a:gd name="T89" fmla="*/ 0 h 14"/>
                <a:gd name="T90" fmla="*/ 826 w 891"/>
                <a:gd name="T91" fmla="*/ 0 h 14"/>
                <a:gd name="T92" fmla="*/ 840 w 891"/>
                <a:gd name="T93" fmla="*/ 0 h 14"/>
                <a:gd name="T94" fmla="*/ 862 w 891"/>
                <a:gd name="T95" fmla="*/ 0 h 14"/>
                <a:gd name="T96" fmla="*/ 877 w 891"/>
                <a:gd name="T97" fmla="*/ 0 h 14"/>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891"/>
                <a:gd name="T148" fmla="*/ 0 h 14"/>
                <a:gd name="T149" fmla="*/ 891 w 891"/>
                <a:gd name="T150" fmla="*/ 14 h 14"/>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891" h="14">
                  <a:moveTo>
                    <a:pt x="0" y="14"/>
                  </a:moveTo>
                  <a:lnTo>
                    <a:pt x="7" y="14"/>
                  </a:lnTo>
                  <a:lnTo>
                    <a:pt x="22" y="14"/>
                  </a:lnTo>
                  <a:lnTo>
                    <a:pt x="29" y="14"/>
                  </a:lnTo>
                  <a:lnTo>
                    <a:pt x="36" y="14"/>
                  </a:lnTo>
                  <a:lnTo>
                    <a:pt x="44" y="14"/>
                  </a:lnTo>
                  <a:lnTo>
                    <a:pt x="51" y="14"/>
                  </a:lnTo>
                  <a:lnTo>
                    <a:pt x="66" y="14"/>
                  </a:lnTo>
                  <a:lnTo>
                    <a:pt x="73" y="14"/>
                  </a:lnTo>
                  <a:lnTo>
                    <a:pt x="80" y="14"/>
                  </a:lnTo>
                  <a:lnTo>
                    <a:pt x="88" y="14"/>
                  </a:lnTo>
                  <a:lnTo>
                    <a:pt x="102" y="14"/>
                  </a:lnTo>
                  <a:lnTo>
                    <a:pt x="109" y="14"/>
                  </a:lnTo>
                  <a:lnTo>
                    <a:pt x="117" y="14"/>
                  </a:lnTo>
                  <a:lnTo>
                    <a:pt x="124" y="14"/>
                  </a:lnTo>
                  <a:lnTo>
                    <a:pt x="139" y="14"/>
                  </a:lnTo>
                  <a:lnTo>
                    <a:pt x="146" y="7"/>
                  </a:lnTo>
                  <a:lnTo>
                    <a:pt x="153" y="7"/>
                  </a:lnTo>
                  <a:lnTo>
                    <a:pt x="161" y="7"/>
                  </a:lnTo>
                  <a:lnTo>
                    <a:pt x="175" y="7"/>
                  </a:lnTo>
                  <a:lnTo>
                    <a:pt x="183" y="7"/>
                  </a:lnTo>
                  <a:lnTo>
                    <a:pt x="190" y="7"/>
                  </a:lnTo>
                  <a:lnTo>
                    <a:pt x="197" y="7"/>
                  </a:lnTo>
                  <a:lnTo>
                    <a:pt x="212" y="7"/>
                  </a:lnTo>
                  <a:lnTo>
                    <a:pt x="219" y="7"/>
                  </a:lnTo>
                  <a:lnTo>
                    <a:pt x="226" y="7"/>
                  </a:lnTo>
                  <a:lnTo>
                    <a:pt x="234" y="7"/>
                  </a:lnTo>
                  <a:lnTo>
                    <a:pt x="241" y="7"/>
                  </a:lnTo>
                  <a:lnTo>
                    <a:pt x="256" y="7"/>
                  </a:lnTo>
                  <a:lnTo>
                    <a:pt x="263" y="7"/>
                  </a:lnTo>
                  <a:lnTo>
                    <a:pt x="270" y="7"/>
                  </a:lnTo>
                  <a:lnTo>
                    <a:pt x="278" y="7"/>
                  </a:lnTo>
                  <a:lnTo>
                    <a:pt x="292" y="7"/>
                  </a:lnTo>
                  <a:lnTo>
                    <a:pt x="299" y="7"/>
                  </a:lnTo>
                  <a:lnTo>
                    <a:pt x="307" y="7"/>
                  </a:lnTo>
                  <a:lnTo>
                    <a:pt x="314" y="7"/>
                  </a:lnTo>
                  <a:lnTo>
                    <a:pt x="329" y="7"/>
                  </a:lnTo>
                  <a:lnTo>
                    <a:pt x="336" y="7"/>
                  </a:lnTo>
                  <a:lnTo>
                    <a:pt x="343" y="7"/>
                  </a:lnTo>
                  <a:lnTo>
                    <a:pt x="351" y="7"/>
                  </a:lnTo>
                  <a:lnTo>
                    <a:pt x="365" y="7"/>
                  </a:lnTo>
                  <a:lnTo>
                    <a:pt x="373" y="7"/>
                  </a:lnTo>
                  <a:lnTo>
                    <a:pt x="380" y="7"/>
                  </a:lnTo>
                  <a:lnTo>
                    <a:pt x="387" y="7"/>
                  </a:lnTo>
                  <a:lnTo>
                    <a:pt x="402" y="7"/>
                  </a:lnTo>
                  <a:lnTo>
                    <a:pt x="409" y="7"/>
                  </a:lnTo>
                  <a:lnTo>
                    <a:pt x="416" y="7"/>
                  </a:lnTo>
                  <a:lnTo>
                    <a:pt x="424" y="7"/>
                  </a:lnTo>
                  <a:lnTo>
                    <a:pt x="438" y="7"/>
                  </a:lnTo>
                  <a:lnTo>
                    <a:pt x="446" y="7"/>
                  </a:lnTo>
                  <a:lnTo>
                    <a:pt x="453" y="7"/>
                  </a:lnTo>
                  <a:lnTo>
                    <a:pt x="460" y="7"/>
                  </a:lnTo>
                  <a:lnTo>
                    <a:pt x="468" y="7"/>
                  </a:lnTo>
                  <a:lnTo>
                    <a:pt x="482" y="7"/>
                  </a:lnTo>
                  <a:lnTo>
                    <a:pt x="490" y="7"/>
                  </a:lnTo>
                  <a:lnTo>
                    <a:pt x="497" y="7"/>
                  </a:lnTo>
                  <a:lnTo>
                    <a:pt x="504" y="7"/>
                  </a:lnTo>
                  <a:lnTo>
                    <a:pt x="519" y="0"/>
                  </a:lnTo>
                  <a:lnTo>
                    <a:pt x="526" y="0"/>
                  </a:lnTo>
                  <a:lnTo>
                    <a:pt x="533" y="0"/>
                  </a:lnTo>
                  <a:lnTo>
                    <a:pt x="541" y="0"/>
                  </a:lnTo>
                  <a:lnTo>
                    <a:pt x="555" y="0"/>
                  </a:lnTo>
                  <a:lnTo>
                    <a:pt x="563" y="0"/>
                  </a:lnTo>
                  <a:lnTo>
                    <a:pt x="570" y="0"/>
                  </a:lnTo>
                  <a:lnTo>
                    <a:pt x="577" y="0"/>
                  </a:lnTo>
                  <a:lnTo>
                    <a:pt x="592" y="0"/>
                  </a:lnTo>
                  <a:lnTo>
                    <a:pt x="599" y="0"/>
                  </a:lnTo>
                  <a:lnTo>
                    <a:pt x="606" y="0"/>
                  </a:lnTo>
                  <a:lnTo>
                    <a:pt x="614" y="0"/>
                  </a:lnTo>
                  <a:lnTo>
                    <a:pt x="628" y="0"/>
                  </a:lnTo>
                  <a:lnTo>
                    <a:pt x="636" y="0"/>
                  </a:lnTo>
                  <a:lnTo>
                    <a:pt x="643" y="0"/>
                  </a:lnTo>
                  <a:lnTo>
                    <a:pt x="650" y="0"/>
                  </a:lnTo>
                  <a:lnTo>
                    <a:pt x="665" y="0"/>
                  </a:lnTo>
                  <a:lnTo>
                    <a:pt x="672" y="0"/>
                  </a:lnTo>
                  <a:lnTo>
                    <a:pt x="680" y="0"/>
                  </a:lnTo>
                  <a:lnTo>
                    <a:pt x="687" y="0"/>
                  </a:lnTo>
                  <a:lnTo>
                    <a:pt x="694" y="0"/>
                  </a:lnTo>
                  <a:lnTo>
                    <a:pt x="709" y="0"/>
                  </a:lnTo>
                  <a:lnTo>
                    <a:pt x="716" y="0"/>
                  </a:lnTo>
                  <a:lnTo>
                    <a:pt x="723" y="0"/>
                  </a:lnTo>
                  <a:lnTo>
                    <a:pt x="731" y="0"/>
                  </a:lnTo>
                  <a:lnTo>
                    <a:pt x="745" y="0"/>
                  </a:lnTo>
                  <a:lnTo>
                    <a:pt x="753" y="0"/>
                  </a:lnTo>
                  <a:lnTo>
                    <a:pt x="760" y="0"/>
                  </a:lnTo>
                  <a:lnTo>
                    <a:pt x="767" y="0"/>
                  </a:lnTo>
                  <a:lnTo>
                    <a:pt x="782" y="0"/>
                  </a:lnTo>
                  <a:lnTo>
                    <a:pt x="789" y="0"/>
                  </a:lnTo>
                  <a:lnTo>
                    <a:pt x="796" y="0"/>
                  </a:lnTo>
                  <a:lnTo>
                    <a:pt x="804" y="0"/>
                  </a:lnTo>
                  <a:lnTo>
                    <a:pt x="818" y="0"/>
                  </a:lnTo>
                  <a:lnTo>
                    <a:pt x="826" y="0"/>
                  </a:lnTo>
                  <a:lnTo>
                    <a:pt x="833" y="0"/>
                  </a:lnTo>
                  <a:lnTo>
                    <a:pt x="840" y="0"/>
                  </a:lnTo>
                  <a:lnTo>
                    <a:pt x="855" y="0"/>
                  </a:lnTo>
                  <a:lnTo>
                    <a:pt x="862" y="0"/>
                  </a:lnTo>
                  <a:lnTo>
                    <a:pt x="870" y="0"/>
                  </a:lnTo>
                  <a:lnTo>
                    <a:pt x="877" y="0"/>
                  </a:lnTo>
                  <a:lnTo>
                    <a:pt x="891" y="0"/>
                  </a:lnTo>
                </a:path>
              </a:pathLst>
            </a:custGeom>
            <a:noFill/>
            <a:ln w="0">
              <a:solidFill>
                <a:srgbClr val="0000FF"/>
              </a:solidFill>
              <a:round/>
              <a:headEnd/>
              <a:tailEnd/>
            </a:ln>
          </p:spPr>
          <p:txBody>
            <a:bodyPr>
              <a:prstTxWarp prst="textNoShape">
                <a:avLst/>
              </a:prstTxWarp>
            </a:bodyPr>
            <a:lstStyle/>
            <a:p>
              <a:endParaRPr lang="es-ES_tradnl"/>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Text Box 2"/>
          <p:cNvSpPr txBox="1">
            <a:spLocks noChangeArrowheads="1"/>
          </p:cNvSpPr>
          <p:nvPr/>
        </p:nvSpPr>
        <p:spPr bwMode="auto">
          <a:xfrm>
            <a:off x="176213" y="76200"/>
            <a:ext cx="3354387"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Percepción visual: Ejemplos ]</a:t>
            </a:r>
            <a:endParaRPr lang="en-US">
              <a:solidFill>
                <a:srgbClr val="3333CC"/>
              </a:solidFill>
            </a:endParaRPr>
          </a:p>
        </p:txBody>
      </p:sp>
      <p:grpSp>
        <p:nvGrpSpPr>
          <p:cNvPr id="153603" name="Group 70"/>
          <p:cNvGrpSpPr>
            <a:grpSpLocks/>
          </p:cNvGrpSpPr>
          <p:nvPr/>
        </p:nvGrpSpPr>
        <p:grpSpPr bwMode="auto">
          <a:xfrm>
            <a:off x="736600" y="2203450"/>
            <a:ext cx="3327400" cy="3086100"/>
            <a:chOff x="256" y="1352"/>
            <a:chExt cx="2096" cy="1944"/>
          </a:xfrm>
        </p:grpSpPr>
        <p:sp>
          <p:nvSpPr>
            <p:cNvPr id="153609" name="Rectangle 71"/>
            <p:cNvSpPr>
              <a:spLocks noChangeArrowheads="1"/>
            </p:cNvSpPr>
            <p:nvPr/>
          </p:nvSpPr>
          <p:spPr bwMode="auto">
            <a:xfrm>
              <a:off x="256" y="1352"/>
              <a:ext cx="2096" cy="1944"/>
            </a:xfrm>
            <a:prstGeom prst="rect">
              <a:avLst/>
            </a:prstGeom>
            <a:solidFill>
              <a:srgbClr val="FFFFFF"/>
            </a:solidFill>
            <a:ln w="9525">
              <a:solidFill>
                <a:schemeClr val="tx1"/>
              </a:solidFill>
              <a:miter lim="800000"/>
              <a:headEnd/>
              <a:tailEnd/>
            </a:ln>
          </p:spPr>
          <p:txBody>
            <a:bodyPr wrap="none" anchor="ctr">
              <a:prstTxWarp prst="textNoShape">
                <a:avLst/>
              </a:prstTxWarp>
            </a:bodyPr>
            <a:lstStyle/>
            <a:p>
              <a:endParaRPr lang="es-ES_tradnl"/>
            </a:p>
          </p:txBody>
        </p:sp>
        <p:sp>
          <p:nvSpPr>
            <p:cNvPr id="153610" name="Oval 72"/>
            <p:cNvSpPr>
              <a:spLocks noChangeArrowheads="1"/>
            </p:cNvSpPr>
            <p:nvPr/>
          </p:nvSpPr>
          <p:spPr bwMode="auto">
            <a:xfrm>
              <a:off x="648" y="1704"/>
              <a:ext cx="1280" cy="1200"/>
            </a:xfrm>
            <a:prstGeom prst="ellipse">
              <a:avLst/>
            </a:prstGeom>
            <a:solidFill>
              <a:srgbClr val="C0C0C0"/>
            </a:solidFill>
            <a:ln w="9525">
              <a:noFill/>
              <a:round/>
              <a:headEnd/>
              <a:tailEnd/>
            </a:ln>
          </p:spPr>
          <p:txBody>
            <a:bodyPr wrap="none" anchor="ctr">
              <a:prstTxWarp prst="textNoShape">
                <a:avLst/>
              </a:prstTxWarp>
            </a:bodyPr>
            <a:lstStyle/>
            <a:p>
              <a:endParaRPr lang="es-ES_tradnl"/>
            </a:p>
          </p:txBody>
        </p:sp>
        <p:sp>
          <p:nvSpPr>
            <p:cNvPr id="153611" name="Oval 73"/>
            <p:cNvSpPr>
              <a:spLocks noChangeArrowheads="1"/>
            </p:cNvSpPr>
            <p:nvPr/>
          </p:nvSpPr>
          <p:spPr bwMode="auto">
            <a:xfrm>
              <a:off x="1112" y="2136"/>
              <a:ext cx="360" cy="344"/>
            </a:xfrm>
            <a:prstGeom prst="ellipse">
              <a:avLst/>
            </a:prstGeom>
            <a:solidFill>
              <a:srgbClr val="FFFFFF"/>
            </a:solidFill>
            <a:ln w="9525">
              <a:noFill/>
              <a:round/>
              <a:headEnd/>
              <a:tailEnd/>
            </a:ln>
          </p:spPr>
          <p:txBody>
            <a:bodyPr wrap="none" anchor="ctr">
              <a:prstTxWarp prst="textNoShape">
                <a:avLst/>
              </a:prstTxWarp>
            </a:bodyPr>
            <a:lstStyle/>
            <a:p>
              <a:endParaRPr lang="es-ES_tradnl"/>
            </a:p>
          </p:txBody>
        </p:sp>
      </p:grpSp>
      <p:sp>
        <p:nvSpPr>
          <p:cNvPr id="153604" name="Rectangle 74"/>
          <p:cNvSpPr>
            <a:spLocks noChangeArrowheads="1"/>
          </p:cNvSpPr>
          <p:nvPr/>
        </p:nvSpPr>
        <p:spPr bwMode="auto">
          <a:xfrm>
            <a:off x="4711700" y="2203450"/>
            <a:ext cx="3327400" cy="3086100"/>
          </a:xfrm>
          <a:prstGeom prst="rect">
            <a:avLst/>
          </a:prstGeom>
          <a:solidFill>
            <a:srgbClr val="00CC00"/>
          </a:solidFill>
          <a:ln w="9525">
            <a:solidFill>
              <a:schemeClr val="tx1"/>
            </a:solidFill>
            <a:miter lim="800000"/>
            <a:headEnd/>
            <a:tailEnd/>
          </a:ln>
        </p:spPr>
        <p:txBody>
          <a:bodyPr wrap="none" anchor="ctr">
            <a:prstTxWarp prst="textNoShape">
              <a:avLst/>
            </a:prstTxWarp>
          </a:bodyPr>
          <a:lstStyle/>
          <a:p>
            <a:endParaRPr lang="es-ES_tradnl"/>
          </a:p>
        </p:txBody>
      </p:sp>
      <p:sp>
        <p:nvSpPr>
          <p:cNvPr id="153605" name="Oval 75"/>
          <p:cNvSpPr>
            <a:spLocks noChangeArrowheads="1"/>
          </p:cNvSpPr>
          <p:nvPr/>
        </p:nvSpPr>
        <p:spPr bwMode="auto">
          <a:xfrm>
            <a:off x="5334000" y="2762250"/>
            <a:ext cx="2032000" cy="1905000"/>
          </a:xfrm>
          <a:prstGeom prst="ellipse">
            <a:avLst/>
          </a:prstGeom>
          <a:solidFill>
            <a:srgbClr val="C0C0C0"/>
          </a:solidFill>
          <a:ln w="9525">
            <a:noFill/>
            <a:round/>
            <a:headEnd/>
            <a:tailEnd/>
          </a:ln>
        </p:spPr>
        <p:txBody>
          <a:bodyPr wrap="none" anchor="ctr">
            <a:prstTxWarp prst="textNoShape">
              <a:avLst/>
            </a:prstTxWarp>
          </a:bodyPr>
          <a:lstStyle/>
          <a:p>
            <a:endParaRPr lang="es-ES_tradnl"/>
          </a:p>
        </p:txBody>
      </p:sp>
      <p:sp>
        <p:nvSpPr>
          <p:cNvPr id="153606" name="Oval 76"/>
          <p:cNvSpPr>
            <a:spLocks noChangeArrowheads="1"/>
          </p:cNvSpPr>
          <p:nvPr/>
        </p:nvSpPr>
        <p:spPr bwMode="auto">
          <a:xfrm>
            <a:off x="6070600" y="3448050"/>
            <a:ext cx="571500" cy="546100"/>
          </a:xfrm>
          <a:prstGeom prst="ellipse">
            <a:avLst/>
          </a:prstGeom>
          <a:solidFill>
            <a:srgbClr val="00CC00"/>
          </a:solidFill>
          <a:ln w="9525">
            <a:noFill/>
            <a:round/>
            <a:headEnd/>
            <a:tailEnd/>
          </a:ln>
        </p:spPr>
        <p:txBody>
          <a:bodyPr wrap="none" anchor="ctr">
            <a:prstTxWarp prst="textNoShape">
              <a:avLst/>
            </a:prstTxWarp>
          </a:bodyPr>
          <a:lstStyle/>
          <a:p>
            <a:endParaRPr lang="es-ES_tradnl"/>
          </a:p>
        </p:txBody>
      </p:sp>
      <p:sp>
        <p:nvSpPr>
          <p:cNvPr id="153607" name="Rectangle 77"/>
          <p:cNvSpPr>
            <a:spLocks noChangeArrowheads="1"/>
          </p:cNvSpPr>
          <p:nvPr/>
        </p:nvSpPr>
        <p:spPr bwMode="auto">
          <a:xfrm>
            <a:off x="314325" y="5800725"/>
            <a:ext cx="8520113" cy="274638"/>
          </a:xfrm>
          <a:prstGeom prst="rect">
            <a:avLst/>
          </a:prstGeom>
          <a:noFill/>
          <a:ln w="9525">
            <a:noFill/>
            <a:miter lim="800000"/>
            <a:headEnd/>
            <a:tailEnd/>
          </a:ln>
        </p:spPr>
        <p:txBody>
          <a:bodyPr wrap="none">
            <a:prstTxWarp prst="textNoShape">
              <a:avLst/>
            </a:prstTxWarp>
            <a:spAutoFit/>
          </a:bodyPr>
          <a:lstStyle/>
          <a:p>
            <a:pPr algn="ctr" eaLnBrk="0" hangingPunct="0"/>
            <a:r>
              <a:rPr lang="de-DE" sz="1200">
                <a:solidFill>
                  <a:srgbClr val="3333CC"/>
                </a:solidFill>
              </a:rPr>
              <a:t>Fuente: Maturana, H.; Varela, F. : </a:t>
            </a:r>
            <a:r>
              <a:rPr lang="de-DE" sz="1200" i="1">
                <a:solidFill>
                  <a:srgbClr val="3333CC"/>
                </a:solidFill>
              </a:rPr>
              <a:t>El árbol del conocimiento, </a:t>
            </a:r>
            <a:r>
              <a:rPr lang="de-DE" sz="1200">
                <a:solidFill>
                  <a:srgbClr val="3333CC"/>
                </a:solidFill>
              </a:rPr>
              <a:t>Editorial Universitaria, Santiago de Chile, 16º Edición, 2002.</a:t>
            </a:r>
            <a:endParaRPr lang="es-ES" sz="1200">
              <a:solidFill>
                <a:srgbClr val="3333CC"/>
              </a:solidFill>
            </a:endParaRPr>
          </a:p>
        </p:txBody>
      </p:sp>
      <p:sp>
        <p:nvSpPr>
          <p:cNvPr id="887886" name="Text Box 78"/>
          <p:cNvSpPr txBox="1">
            <a:spLocks noChangeArrowheads="1"/>
          </p:cNvSpPr>
          <p:nvPr/>
        </p:nvSpPr>
        <p:spPr bwMode="auto">
          <a:xfrm>
            <a:off x="784225" y="1100138"/>
            <a:ext cx="7419975" cy="822325"/>
          </a:xfrm>
          <a:prstGeom prst="rect">
            <a:avLst/>
          </a:prstGeom>
          <a:noFill/>
          <a:ln w="9525">
            <a:noFill/>
            <a:miter lim="800000"/>
            <a:headEnd/>
            <a:tailEnd/>
          </a:ln>
        </p:spPr>
        <p:txBody>
          <a:bodyPr>
            <a:prstTxWarp prst="textNoShape">
              <a:avLst/>
            </a:prstTxWarp>
            <a:spAutoFit/>
          </a:bodyPr>
          <a:lstStyle/>
          <a:p>
            <a:pPr eaLnBrk="0" hangingPunct="0"/>
            <a:r>
              <a:rPr lang="es-ES" sz="2400">
                <a:solidFill>
                  <a:srgbClr val="3333CC"/>
                </a:solidFill>
              </a:rPr>
              <a:t>El gris de ambas figuras es el mismo, sin embargo en la figura derecha se ve un poco rosado.</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878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7886"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Text Box 2"/>
          <p:cNvSpPr txBox="1">
            <a:spLocks noChangeArrowheads="1"/>
          </p:cNvSpPr>
          <p:nvPr/>
        </p:nvSpPr>
        <p:spPr bwMode="auto">
          <a:xfrm>
            <a:off x="176213" y="76200"/>
            <a:ext cx="3354387"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Percepción visual: Ejemplos ]</a:t>
            </a:r>
            <a:endParaRPr lang="en-US">
              <a:solidFill>
                <a:srgbClr val="3333CC"/>
              </a:solidFill>
            </a:endParaRPr>
          </a:p>
        </p:txBody>
      </p:sp>
      <p:grpSp>
        <p:nvGrpSpPr>
          <p:cNvPr id="155651" name="Group 12"/>
          <p:cNvGrpSpPr>
            <a:grpSpLocks/>
          </p:cNvGrpSpPr>
          <p:nvPr/>
        </p:nvGrpSpPr>
        <p:grpSpPr bwMode="auto">
          <a:xfrm>
            <a:off x="2152650" y="1616075"/>
            <a:ext cx="2260600" cy="2260600"/>
            <a:chOff x="1256" y="696"/>
            <a:chExt cx="1424" cy="1424"/>
          </a:xfrm>
        </p:grpSpPr>
        <p:sp>
          <p:nvSpPr>
            <p:cNvPr id="155660" name="Rectangle 13"/>
            <p:cNvSpPr>
              <a:spLocks noChangeArrowheads="1"/>
            </p:cNvSpPr>
            <p:nvPr/>
          </p:nvSpPr>
          <p:spPr bwMode="auto">
            <a:xfrm>
              <a:off x="1256" y="696"/>
              <a:ext cx="1424" cy="1424"/>
            </a:xfrm>
            <a:prstGeom prst="rect">
              <a:avLst/>
            </a:prstGeom>
            <a:solidFill>
              <a:srgbClr val="FFFFFF"/>
            </a:solidFill>
            <a:ln w="9525">
              <a:noFill/>
              <a:miter lim="800000"/>
              <a:headEnd/>
              <a:tailEnd/>
            </a:ln>
          </p:spPr>
          <p:txBody>
            <a:bodyPr wrap="none" anchor="ctr">
              <a:prstTxWarp prst="textNoShape">
                <a:avLst/>
              </a:prstTxWarp>
            </a:bodyPr>
            <a:lstStyle/>
            <a:p>
              <a:endParaRPr lang="es-ES_tradnl"/>
            </a:p>
          </p:txBody>
        </p:sp>
        <p:sp>
          <p:nvSpPr>
            <p:cNvPr id="155661" name="Rectangle 14"/>
            <p:cNvSpPr>
              <a:spLocks noChangeArrowheads="1"/>
            </p:cNvSpPr>
            <p:nvPr/>
          </p:nvSpPr>
          <p:spPr bwMode="auto">
            <a:xfrm>
              <a:off x="1647" y="1077"/>
              <a:ext cx="631" cy="680"/>
            </a:xfrm>
            <a:prstGeom prst="rect">
              <a:avLst/>
            </a:prstGeom>
            <a:solidFill>
              <a:srgbClr val="7C7C7C"/>
            </a:solidFill>
            <a:ln w="9525">
              <a:noFill/>
              <a:miter lim="800000"/>
              <a:headEnd/>
              <a:tailEnd/>
            </a:ln>
          </p:spPr>
          <p:txBody>
            <a:bodyPr wrap="none" anchor="ctr">
              <a:prstTxWarp prst="textNoShape">
                <a:avLst/>
              </a:prstTxWarp>
            </a:bodyPr>
            <a:lstStyle/>
            <a:p>
              <a:endParaRPr lang="es-ES_tradnl"/>
            </a:p>
          </p:txBody>
        </p:sp>
      </p:grpSp>
      <p:sp>
        <p:nvSpPr>
          <p:cNvPr id="155652" name="Rectangle 15"/>
          <p:cNvSpPr>
            <a:spLocks noChangeArrowheads="1"/>
          </p:cNvSpPr>
          <p:nvPr/>
        </p:nvSpPr>
        <p:spPr bwMode="auto">
          <a:xfrm>
            <a:off x="4381500" y="1616075"/>
            <a:ext cx="2260600" cy="2260600"/>
          </a:xfrm>
          <a:prstGeom prst="rect">
            <a:avLst/>
          </a:prstGeom>
          <a:solidFill>
            <a:srgbClr val="BCBCBC"/>
          </a:solidFill>
          <a:ln w="9525">
            <a:noFill/>
            <a:miter lim="800000"/>
            <a:headEnd/>
            <a:tailEnd/>
          </a:ln>
        </p:spPr>
        <p:txBody>
          <a:bodyPr wrap="none" anchor="ctr">
            <a:prstTxWarp prst="textNoShape">
              <a:avLst/>
            </a:prstTxWarp>
          </a:bodyPr>
          <a:lstStyle/>
          <a:p>
            <a:endParaRPr lang="es-ES_tradnl"/>
          </a:p>
        </p:txBody>
      </p:sp>
      <p:sp>
        <p:nvSpPr>
          <p:cNvPr id="155653" name="Rectangle 16"/>
          <p:cNvSpPr>
            <a:spLocks noChangeArrowheads="1"/>
          </p:cNvSpPr>
          <p:nvPr/>
        </p:nvSpPr>
        <p:spPr bwMode="auto">
          <a:xfrm>
            <a:off x="5002213" y="2220913"/>
            <a:ext cx="1001712" cy="1079500"/>
          </a:xfrm>
          <a:prstGeom prst="rect">
            <a:avLst/>
          </a:prstGeom>
          <a:solidFill>
            <a:srgbClr val="7C7C7C"/>
          </a:solidFill>
          <a:ln w="9525">
            <a:noFill/>
            <a:miter lim="800000"/>
            <a:headEnd/>
            <a:tailEnd/>
          </a:ln>
        </p:spPr>
        <p:txBody>
          <a:bodyPr wrap="none" anchor="ctr">
            <a:prstTxWarp prst="textNoShape">
              <a:avLst/>
            </a:prstTxWarp>
          </a:bodyPr>
          <a:lstStyle/>
          <a:p>
            <a:endParaRPr lang="es-ES_tradnl"/>
          </a:p>
        </p:txBody>
      </p:sp>
      <p:sp>
        <p:nvSpPr>
          <p:cNvPr id="155654" name="Rectangle 17"/>
          <p:cNvSpPr>
            <a:spLocks noChangeArrowheads="1"/>
          </p:cNvSpPr>
          <p:nvPr/>
        </p:nvSpPr>
        <p:spPr bwMode="auto">
          <a:xfrm>
            <a:off x="2152650" y="3778250"/>
            <a:ext cx="2260600" cy="2260600"/>
          </a:xfrm>
          <a:prstGeom prst="rect">
            <a:avLst/>
          </a:prstGeom>
          <a:solidFill>
            <a:srgbClr val="4A4A4A"/>
          </a:solidFill>
          <a:ln w="9525">
            <a:noFill/>
            <a:miter lim="800000"/>
            <a:headEnd/>
            <a:tailEnd/>
          </a:ln>
        </p:spPr>
        <p:txBody>
          <a:bodyPr wrap="none" anchor="ctr">
            <a:prstTxWarp prst="textNoShape">
              <a:avLst/>
            </a:prstTxWarp>
          </a:bodyPr>
          <a:lstStyle/>
          <a:p>
            <a:endParaRPr lang="es-ES_tradnl"/>
          </a:p>
        </p:txBody>
      </p:sp>
      <p:sp>
        <p:nvSpPr>
          <p:cNvPr id="155655" name="Rectangle 18"/>
          <p:cNvSpPr>
            <a:spLocks noChangeArrowheads="1"/>
          </p:cNvSpPr>
          <p:nvPr/>
        </p:nvSpPr>
        <p:spPr bwMode="auto">
          <a:xfrm>
            <a:off x="2773363" y="4383088"/>
            <a:ext cx="1001712" cy="1079500"/>
          </a:xfrm>
          <a:prstGeom prst="rect">
            <a:avLst/>
          </a:prstGeom>
          <a:solidFill>
            <a:srgbClr val="7C7C7C"/>
          </a:solidFill>
          <a:ln w="9525">
            <a:noFill/>
            <a:miter lim="800000"/>
            <a:headEnd/>
            <a:tailEnd/>
          </a:ln>
        </p:spPr>
        <p:txBody>
          <a:bodyPr wrap="none" anchor="ctr">
            <a:prstTxWarp prst="textNoShape">
              <a:avLst/>
            </a:prstTxWarp>
          </a:bodyPr>
          <a:lstStyle/>
          <a:p>
            <a:endParaRPr lang="es-ES_tradnl"/>
          </a:p>
        </p:txBody>
      </p:sp>
      <p:sp>
        <p:nvSpPr>
          <p:cNvPr id="155656" name="Rectangle 19"/>
          <p:cNvSpPr>
            <a:spLocks noChangeArrowheads="1"/>
          </p:cNvSpPr>
          <p:nvPr/>
        </p:nvSpPr>
        <p:spPr bwMode="auto">
          <a:xfrm>
            <a:off x="4381500" y="3778250"/>
            <a:ext cx="2260600" cy="2260600"/>
          </a:xfrm>
          <a:prstGeom prst="rect">
            <a:avLst/>
          </a:prstGeom>
          <a:solidFill>
            <a:srgbClr val="000000"/>
          </a:solidFill>
          <a:ln w="9525">
            <a:noFill/>
            <a:miter lim="800000"/>
            <a:headEnd/>
            <a:tailEnd/>
          </a:ln>
        </p:spPr>
        <p:txBody>
          <a:bodyPr wrap="none" anchor="ctr">
            <a:prstTxWarp prst="textNoShape">
              <a:avLst/>
            </a:prstTxWarp>
          </a:bodyPr>
          <a:lstStyle/>
          <a:p>
            <a:endParaRPr lang="es-ES_tradnl"/>
          </a:p>
        </p:txBody>
      </p:sp>
      <p:sp>
        <p:nvSpPr>
          <p:cNvPr id="155657" name="Rectangle 20"/>
          <p:cNvSpPr>
            <a:spLocks noChangeArrowheads="1"/>
          </p:cNvSpPr>
          <p:nvPr/>
        </p:nvSpPr>
        <p:spPr bwMode="auto">
          <a:xfrm>
            <a:off x="5002213" y="4383088"/>
            <a:ext cx="1001712" cy="1079500"/>
          </a:xfrm>
          <a:prstGeom prst="rect">
            <a:avLst/>
          </a:prstGeom>
          <a:solidFill>
            <a:srgbClr val="7C7C7C"/>
          </a:solidFill>
          <a:ln w="9525">
            <a:noFill/>
            <a:miter lim="800000"/>
            <a:headEnd/>
            <a:tailEnd/>
          </a:ln>
        </p:spPr>
        <p:txBody>
          <a:bodyPr wrap="none" anchor="ctr">
            <a:prstTxWarp prst="textNoShape">
              <a:avLst/>
            </a:prstTxWarp>
          </a:bodyPr>
          <a:lstStyle/>
          <a:p>
            <a:endParaRPr lang="es-ES_tradnl"/>
          </a:p>
        </p:txBody>
      </p:sp>
      <p:sp>
        <p:nvSpPr>
          <p:cNvPr id="889877" name="Text Box 21"/>
          <p:cNvSpPr txBox="1">
            <a:spLocks noChangeArrowheads="1"/>
          </p:cNvSpPr>
          <p:nvPr/>
        </p:nvSpPr>
        <p:spPr bwMode="auto">
          <a:xfrm>
            <a:off x="704850" y="731838"/>
            <a:ext cx="7419975" cy="701675"/>
          </a:xfrm>
          <a:prstGeom prst="rect">
            <a:avLst/>
          </a:prstGeom>
          <a:noFill/>
          <a:ln w="9525">
            <a:noFill/>
            <a:miter lim="800000"/>
            <a:headEnd/>
            <a:tailEnd/>
          </a:ln>
        </p:spPr>
        <p:txBody>
          <a:bodyPr>
            <a:prstTxWarp prst="textNoShape">
              <a:avLst/>
            </a:prstTxWarp>
            <a:spAutoFit/>
          </a:bodyPr>
          <a:lstStyle/>
          <a:p>
            <a:pPr eaLnBrk="0" hangingPunct="0"/>
            <a:r>
              <a:rPr lang="es-ES" sz="2000">
                <a:solidFill>
                  <a:srgbClr val="3333CC"/>
                </a:solidFill>
              </a:rPr>
              <a:t>El gris del cuadro central de las cuatro figuras es el mismo, sin embargo aparece distinto por el contraste con el entorno.</a:t>
            </a:r>
          </a:p>
        </p:txBody>
      </p:sp>
      <p:sp>
        <p:nvSpPr>
          <p:cNvPr id="155659" name="Rectangle 22"/>
          <p:cNvSpPr>
            <a:spLocks noChangeArrowheads="1"/>
          </p:cNvSpPr>
          <p:nvPr/>
        </p:nvSpPr>
        <p:spPr bwMode="auto">
          <a:xfrm>
            <a:off x="-30163" y="6246813"/>
            <a:ext cx="9159876" cy="274637"/>
          </a:xfrm>
          <a:prstGeom prst="rect">
            <a:avLst/>
          </a:prstGeom>
          <a:noFill/>
          <a:ln w="9525">
            <a:noFill/>
            <a:miter lim="800000"/>
            <a:headEnd/>
            <a:tailEnd/>
          </a:ln>
        </p:spPr>
        <p:txBody>
          <a:bodyPr wrap="none">
            <a:prstTxWarp prst="textNoShape">
              <a:avLst/>
            </a:prstTxWarp>
            <a:spAutoFit/>
          </a:bodyPr>
          <a:lstStyle/>
          <a:p>
            <a:pPr algn="ctr" eaLnBrk="0" hangingPunct="0"/>
            <a:r>
              <a:rPr lang="de-DE" sz="1200">
                <a:solidFill>
                  <a:srgbClr val="3333CC"/>
                </a:solidFill>
              </a:rPr>
              <a:t>Fuente: </a:t>
            </a:r>
            <a:r>
              <a:rPr lang="en-US" sz="1200">
                <a:solidFill>
                  <a:srgbClr val="3333CC"/>
                </a:solidFill>
                <a:ea typeface="Arial" charset="0"/>
                <a:cs typeface="Arial" charset="0"/>
              </a:rPr>
              <a:t>Gonzalez, R.C., Woods, R.E.: </a:t>
            </a:r>
            <a:r>
              <a:rPr lang="en-US" sz="1200" i="1">
                <a:solidFill>
                  <a:srgbClr val="3333CC"/>
                </a:solidFill>
                <a:ea typeface="Arial" charset="0"/>
                <a:cs typeface="Arial" charset="0"/>
              </a:rPr>
              <a:t>Tratamiento Digital de Imágenes,</a:t>
            </a:r>
            <a:r>
              <a:rPr lang="en-US" sz="1200">
                <a:solidFill>
                  <a:srgbClr val="3333CC"/>
                </a:solidFill>
                <a:ea typeface="Arial" charset="0"/>
                <a:cs typeface="Arial" charset="0"/>
              </a:rPr>
              <a:t> Addison-Wesley Publishing Co, Reading, Washington, 1996.</a:t>
            </a:r>
            <a:endParaRPr lang="es-ES" sz="1200">
              <a:solidFill>
                <a:srgbClr val="3333CC"/>
              </a:solidFill>
              <a:ea typeface="Arial" charset="0"/>
              <a:cs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898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9877"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Text Box 2"/>
          <p:cNvSpPr txBox="1">
            <a:spLocks noChangeArrowheads="1"/>
          </p:cNvSpPr>
          <p:nvPr/>
        </p:nvSpPr>
        <p:spPr bwMode="auto">
          <a:xfrm>
            <a:off x="176213" y="76200"/>
            <a:ext cx="3354387"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Percepción visual: Ejemplos ]</a:t>
            </a:r>
            <a:endParaRPr lang="en-US">
              <a:solidFill>
                <a:srgbClr val="3333CC"/>
              </a:solidFill>
            </a:endParaRPr>
          </a:p>
        </p:txBody>
      </p:sp>
      <p:sp>
        <p:nvSpPr>
          <p:cNvPr id="918540" name="Text Box 12"/>
          <p:cNvSpPr txBox="1">
            <a:spLocks noChangeArrowheads="1"/>
          </p:cNvSpPr>
          <p:nvPr/>
        </p:nvSpPr>
        <p:spPr bwMode="auto">
          <a:xfrm>
            <a:off x="704850" y="731838"/>
            <a:ext cx="7419975" cy="396875"/>
          </a:xfrm>
          <a:prstGeom prst="rect">
            <a:avLst/>
          </a:prstGeom>
          <a:noFill/>
          <a:ln w="9525">
            <a:noFill/>
            <a:miter lim="800000"/>
            <a:headEnd/>
            <a:tailEnd/>
          </a:ln>
        </p:spPr>
        <p:txBody>
          <a:bodyPr>
            <a:prstTxWarp prst="textNoShape">
              <a:avLst/>
            </a:prstTxWarp>
            <a:spAutoFit/>
          </a:bodyPr>
          <a:lstStyle/>
          <a:p>
            <a:pPr eaLnBrk="0" hangingPunct="0"/>
            <a:r>
              <a:rPr lang="es-ES" sz="2000">
                <a:solidFill>
                  <a:srgbClr val="3333CC"/>
                </a:solidFill>
              </a:rPr>
              <a:t>El gris del cuadro A es el mismo que el del cuadro B.</a:t>
            </a:r>
          </a:p>
        </p:txBody>
      </p:sp>
      <p:pic>
        <p:nvPicPr>
          <p:cNvPr id="157700" name="Picture 15" descr="2-41"/>
          <p:cNvPicPr>
            <a:picLocks noChangeAspect="1" noChangeArrowheads="1"/>
          </p:cNvPicPr>
          <p:nvPr/>
        </p:nvPicPr>
        <p:blipFill>
          <a:blip r:embed="rId3"/>
          <a:srcRect/>
          <a:stretch>
            <a:fillRect/>
          </a:stretch>
        </p:blipFill>
        <p:spPr bwMode="auto">
          <a:xfrm>
            <a:off x="1835150" y="1619250"/>
            <a:ext cx="5567363" cy="43307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185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8540"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Text Box 2"/>
          <p:cNvSpPr txBox="1">
            <a:spLocks noChangeArrowheads="1"/>
          </p:cNvSpPr>
          <p:nvPr/>
        </p:nvSpPr>
        <p:spPr bwMode="auto">
          <a:xfrm>
            <a:off x="176213" y="76200"/>
            <a:ext cx="3354387"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Percepción visual: Ejemplos ]</a:t>
            </a:r>
            <a:endParaRPr lang="en-US">
              <a:solidFill>
                <a:srgbClr val="3333CC"/>
              </a:solidFill>
            </a:endParaRPr>
          </a:p>
        </p:txBody>
      </p:sp>
      <p:sp>
        <p:nvSpPr>
          <p:cNvPr id="922627" name="Text Box 3"/>
          <p:cNvSpPr txBox="1">
            <a:spLocks noChangeArrowheads="1"/>
          </p:cNvSpPr>
          <p:nvPr/>
        </p:nvSpPr>
        <p:spPr bwMode="auto">
          <a:xfrm>
            <a:off x="704850" y="731838"/>
            <a:ext cx="7419975" cy="396875"/>
          </a:xfrm>
          <a:prstGeom prst="rect">
            <a:avLst/>
          </a:prstGeom>
          <a:noFill/>
          <a:ln w="9525">
            <a:noFill/>
            <a:miter lim="800000"/>
            <a:headEnd/>
            <a:tailEnd/>
          </a:ln>
        </p:spPr>
        <p:txBody>
          <a:bodyPr>
            <a:prstTxWarp prst="textNoShape">
              <a:avLst/>
            </a:prstTxWarp>
            <a:spAutoFit/>
          </a:bodyPr>
          <a:lstStyle/>
          <a:p>
            <a:pPr eaLnBrk="0" hangingPunct="0"/>
            <a:r>
              <a:rPr lang="es-ES" sz="2000">
                <a:solidFill>
                  <a:srgbClr val="3333CC"/>
                </a:solidFill>
              </a:rPr>
              <a:t>Los cuadrados internos tienen el mismo gris.</a:t>
            </a:r>
          </a:p>
        </p:txBody>
      </p:sp>
      <p:pic>
        <p:nvPicPr>
          <p:cNvPr id="159748" name="Picture 6" descr="2-47"/>
          <p:cNvPicPr>
            <a:picLocks noChangeAspect="1" noChangeArrowheads="1"/>
          </p:cNvPicPr>
          <p:nvPr/>
        </p:nvPicPr>
        <p:blipFill>
          <a:blip r:embed="rId3"/>
          <a:srcRect/>
          <a:stretch>
            <a:fillRect/>
          </a:stretch>
        </p:blipFill>
        <p:spPr bwMode="auto">
          <a:xfrm>
            <a:off x="569913" y="1554163"/>
            <a:ext cx="7869237" cy="368617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226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2627"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Text Box 2"/>
          <p:cNvSpPr txBox="1">
            <a:spLocks noChangeArrowheads="1"/>
          </p:cNvSpPr>
          <p:nvPr/>
        </p:nvSpPr>
        <p:spPr bwMode="auto">
          <a:xfrm>
            <a:off x="176213" y="76200"/>
            <a:ext cx="3354387"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Percepción visual: Ejemplos ]</a:t>
            </a:r>
            <a:endParaRPr lang="en-US">
              <a:solidFill>
                <a:srgbClr val="3333CC"/>
              </a:solidFill>
            </a:endParaRPr>
          </a:p>
        </p:txBody>
      </p:sp>
      <p:sp>
        <p:nvSpPr>
          <p:cNvPr id="924675" name="Text Box 3"/>
          <p:cNvSpPr txBox="1">
            <a:spLocks noChangeArrowheads="1"/>
          </p:cNvSpPr>
          <p:nvPr/>
        </p:nvSpPr>
        <p:spPr bwMode="auto">
          <a:xfrm>
            <a:off x="704850" y="731838"/>
            <a:ext cx="7419975" cy="396875"/>
          </a:xfrm>
          <a:prstGeom prst="rect">
            <a:avLst/>
          </a:prstGeom>
          <a:noFill/>
          <a:ln w="9525">
            <a:noFill/>
            <a:miter lim="800000"/>
            <a:headEnd/>
            <a:tailEnd/>
          </a:ln>
        </p:spPr>
        <p:txBody>
          <a:bodyPr>
            <a:prstTxWarp prst="textNoShape">
              <a:avLst/>
            </a:prstTxWarp>
            <a:spAutoFit/>
          </a:bodyPr>
          <a:lstStyle/>
          <a:p>
            <a:pPr eaLnBrk="0" hangingPunct="0"/>
            <a:r>
              <a:rPr lang="es-ES" sz="2000">
                <a:solidFill>
                  <a:srgbClr val="3333CC"/>
                </a:solidFill>
              </a:rPr>
              <a:t>El circulo tiene el mismo gris.</a:t>
            </a:r>
          </a:p>
        </p:txBody>
      </p:sp>
      <p:pic>
        <p:nvPicPr>
          <p:cNvPr id="161796" name="Picture 6" descr="2-48a"/>
          <p:cNvPicPr>
            <a:picLocks noChangeAspect="1" noChangeArrowheads="1" noCrop="1"/>
          </p:cNvPicPr>
          <p:nvPr/>
        </p:nvPicPr>
        <p:blipFill>
          <a:blip r:embed="rId3"/>
          <a:srcRect/>
          <a:stretch>
            <a:fillRect/>
          </a:stretch>
        </p:blipFill>
        <p:spPr bwMode="auto">
          <a:xfrm>
            <a:off x="22225" y="2273300"/>
            <a:ext cx="9093200" cy="2411413"/>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246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4675"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Text Box 2"/>
          <p:cNvSpPr txBox="1">
            <a:spLocks noChangeArrowheads="1"/>
          </p:cNvSpPr>
          <p:nvPr/>
        </p:nvSpPr>
        <p:spPr bwMode="auto">
          <a:xfrm>
            <a:off x="176213" y="76200"/>
            <a:ext cx="4654550"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Percepción visual: Sensibilidad Espectral ]</a:t>
            </a:r>
            <a:endParaRPr lang="en-US">
              <a:solidFill>
                <a:srgbClr val="3333CC"/>
              </a:solidFill>
            </a:endParaRPr>
          </a:p>
        </p:txBody>
      </p:sp>
      <p:sp>
        <p:nvSpPr>
          <p:cNvPr id="163843" name="Line 14"/>
          <p:cNvSpPr>
            <a:spLocks noChangeShapeType="1"/>
          </p:cNvSpPr>
          <p:nvPr/>
        </p:nvSpPr>
        <p:spPr bwMode="auto">
          <a:xfrm flipV="1">
            <a:off x="1143000" y="1143000"/>
            <a:ext cx="0" cy="4419600"/>
          </a:xfrm>
          <a:prstGeom prst="line">
            <a:avLst/>
          </a:prstGeom>
          <a:noFill/>
          <a:ln w="9525">
            <a:solidFill>
              <a:schemeClr val="tx1"/>
            </a:solidFill>
            <a:round/>
            <a:headEnd/>
            <a:tailEnd type="triangle" w="med" len="med"/>
          </a:ln>
        </p:spPr>
        <p:txBody>
          <a:bodyPr>
            <a:prstTxWarp prst="textNoShape">
              <a:avLst/>
            </a:prstTxWarp>
          </a:bodyPr>
          <a:lstStyle/>
          <a:p>
            <a:endParaRPr lang="es-ES_tradnl"/>
          </a:p>
        </p:txBody>
      </p:sp>
      <p:sp>
        <p:nvSpPr>
          <p:cNvPr id="163844" name="Line 15"/>
          <p:cNvSpPr>
            <a:spLocks noChangeShapeType="1"/>
          </p:cNvSpPr>
          <p:nvPr/>
        </p:nvSpPr>
        <p:spPr bwMode="auto">
          <a:xfrm>
            <a:off x="838200" y="5410200"/>
            <a:ext cx="7848600" cy="0"/>
          </a:xfrm>
          <a:prstGeom prst="line">
            <a:avLst/>
          </a:prstGeom>
          <a:noFill/>
          <a:ln w="9525">
            <a:solidFill>
              <a:schemeClr val="tx1"/>
            </a:solidFill>
            <a:round/>
            <a:headEnd/>
            <a:tailEnd type="triangle" w="med" len="med"/>
          </a:ln>
        </p:spPr>
        <p:txBody>
          <a:bodyPr>
            <a:prstTxWarp prst="textNoShape">
              <a:avLst/>
            </a:prstTxWarp>
          </a:bodyPr>
          <a:lstStyle/>
          <a:p>
            <a:endParaRPr lang="es-ES_tradnl"/>
          </a:p>
        </p:txBody>
      </p:sp>
      <p:sp>
        <p:nvSpPr>
          <p:cNvPr id="163845" name="Text Box 16"/>
          <p:cNvSpPr txBox="1">
            <a:spLocks noChangeArrowheads="1"/>
          </p:cNvSpPr>
          <p:nvPr/>
        </p:nvSpPr>
        <p:spPr bwMode="auto">
          <a:xfrm rot="-5400000">
            <a:off x="-502443" y="3159919"/>
            <a:ext cx="2513012" cy="457200"/>
          </a:xfrm>
          <a:prstGeom prst="rect">
            <a:avLst/>
          </a:prstGeom>
          <a:noFill/>
          <a:ln w="9525">
            <a:noFill/>
            <a:miter lim="800000"/>
            <a:headEnd/>
            <a:tailEnd/>
          </a:ln>
        </p:spPr>
        <p:txBody>
          <a:bodyPr wrap="none">
            <a:prstTxWarp prst="textNoShape">
              <a:avLst/>
            </a:prstTxWarp>
            <a:spAutoFit/>
          </a:bodyPr>
          <a:lstStyle/>
          <a:p>
            <a:pPr eaLnBrk="0" hangingPunct="0"/>
            <a:r>
              <a:rPr lang="es-ES" sz="2400">
                <a:solidFill>
                  <a:srgbClr val="3333CC"/>
                </a:solidFill>
              </a:rPr>
              <a:t>% max absorción </a:t>
            </a:r>
            <a:endParaRPr lang="es-ES" sz="2400" baseline="30000">
              <a:solidFill>
                <a:srgbClr val="3333CC"/>
              </a:solidFill>
            </a:endParaRPr>
          </a:p>
        </p:txBody>
      </p:sp>
      <p:sp>
        <p:nvSpPr>
          <p:cNvPr id="163846" name="Text Box 17"/>
          <p:cNvSpPr txBox="1">
            <a:spLocks noChangeArrowheads="1"/>
          </p:cNvSpPr>
          <p:nvPr/>
        </p:nvSpPr>
        <p:spPr bwMode="auto">
          <a:xfrm>
            <a:off x="892175" y="5554663"/>
            <a:ext cx="8027988" cy="1004887"/>
          </a:xfrm>
          <a:prstGeom prst="rect">
            <a:avLst/>
          </a:prstGeom>
          <a:noFill/>
          <a:ln w="9525">
            <a:noFill/>
            <a:miter lim="800000"/>
            <a:headEnd/>
            <a:tailEnd/>
          </a:ln>
        </p:spPr>
        <p:txBody>
          <a:bodyPr wrap="none">
            <a:prstTxWarp prst="textNoShape">
              <a:avLst/>
            </a:prstTxWarp>
            <a:spAutoFit/>
          </a:bodyPr>
          <a:lstStyle/>
          <a:p>
            <a:pPr algn="ctr" eaLnBrk="0" hangingPunct="0"/>
            <a:r>
              <a:rPr lang="es-ES" sz="1200">
                <a:solidFill>
                  <a:srgbClr val="3333CC"/>
                </a:solidFill>
              </a:rPr>
              <a:t> 400                      450                      500                      550                      600                      650                      700</a:t>
            </a:r>
            <a:r>
              <a:rPr lang="es-ES" sz="1400">
                <a:solidFill>
                  <a:srgbClr val="3333CC"/>
                </a:solidFill>
              </a:rPr>
              <a:t> </a:t>
            </a:r>
          </a:p>
          <a:p>
            <a:pPr algn="ctr" eaLnBrk="0" hangingPunct="0"/>
            <a:r>
              <a:rPr lang="es-ES" sz="1400">
                <a:solidFill>
                  <a:srgbClr val="3333CC"/>
                </a:solidFill>
              </a:rPr>
              <a:t>Longitud de onda en nano-metros</a:t>
            </a:r>
          </a:p>
          <a:p>
            <a:pPr algn="ctr" eaLnBrk="0" hangingPunct="0"/>
            <a:endParaRPr lang="es-ES" sz="1400">
              <a:solidFill>
                <a:srgbClr val="3333CC"/>
              </a:solidFill>
            </a:endParaRPr>
          </a:p>
          <a:p>
            <a:pPr algn="ctr" eaLnBrk="0" hangingPunct="0"/>
            <a:r>
              <a:rPr lang="es-ES">
                <a:solidFill>
                  <a:srgbClr val="3333CC"/>
                </a:solidFill>
              </a:rPr>
              <a:t>Sensibilidad espectral de células foto-receptoras humanas</a:t>
            </a:r>
          </a:p>
        </p:txBody>
      </p:sp>
      <p:sp>
        <p:nvSpPr>
          <p:cNvPr id="163847" name="Text Box 18"/>
          <p:cNvSpPr txBox="1">
            <a:spLocks noChangeArrowheads="1"/>
          </p:cNvSpPr>
          <p:nvPr/>
        </p:nvSpPr>
        <p:spPr bwMode="auto">
          <a:xfrm>
            <a:off x="874713" y="5097463"/>
            <a:ext cx="277812" cy="304800"/>
          </a:xfrm>
          <a:prstGeom prst="rect">
            <a:avLst/>
          </a:prstGeom>
          <a:noFill/>
          <a:ln w="9525">
            <a:noFill/>
            <a:miter lim="800000"/>
            <a:headEnd/>
            <a:tailEnd/>
          </a:ln>
        </p:spPr>
        <p:txBody>
          <a:bodyPr wrap="none">
            <a:prstTxWarp prst="textNoShape">
              <a:avLst/>
            </a:prstTxWarp>
            <a:spAutoFit/>
          </a:bodyPr>
          <a:lstStyle/>
          <a:p>
            <a:pPr eaLnBrk="0" hangingPunct="0"/>
            <a:r>
              <a:rPr lang="es-ES" sz="1400">
                <a:solidFill>
                  <a:srgbClr val="3333CC"/>
                </a:solidFill>
              </a:rPr>
              <a:t>0</a:t>
            </a:r>
          </a:p>
        </p:txBody>
      </p:sp>
      <p:sp>
        <p:nvSpPr>
          <p:cNvPr id="163848" name="Freeform 19"/>
          <p:cNvSpPr>
            <a:spLocks/>
          </p:cNvSpPr>
          <p:nvPr/>
        </p:nvSpPr>
        <p:spPr bwMode="auto">
          <a:xfrm>
            <a:off x="1422400" y="1506538"/>
            <a:ext cx="3381375" cy="2717800"/>
          </a:xfrm>
          <a:custGeom>
            <a:avLst/>
            <a:gdLst>
              <a:gd name="T0" fmla="*/ 0 w 2130"/>
              <a:gd name="T1" fmla="*/ 2147483647 h 1712"/>
              <a:gd name="T2" fmla="*/ 2147483647 w 2130"/>
              <a:gd name="T3" fmla="*/ 2147483647 h 1712"/>
              <a:gd name="T4" fmla="*/ 2147483647 w 2130"/>
              <a:gd name="T5" fmla="*/ 2147483647 h 1712"/>
              <a:gd name="T6" fmla="*/ 2147483647 w 2130"/>
              <a:gd name="T7" fmla="*/ 2147483647 h 1712"/>
              <a:gd name="T8" fmla="*/ 2147483647 w 2130"/>
              <a:gd name="T9" fmla="*/ 2147483647 h 1712"/>
              <a:gd name="T10" fmla="*/ 2147483647 w 2130"/>
              <a:gd name="T11" fmla="*/ 2147483647 h 1712"/>
              <a:gd name="T12" fmla="*/ 2147483647 w 2130"/>
              <a:gd name="T13" fmla="*/ 2147483647 h 1712"/>
              <a:gd name="T14" fmla="*/ 2147483647 w 2130"/>
              <a:gd name="T15" fmla="*/ 2147483647 h 1712"/>
              <a:gd name="T16" fmla="*/ 0 60000 65536"/>
              <a:gd name="T17" fmla="*/ 0 60000 65536"/>
              <a:gd name="T18" fmla="*/ 0 60000 65536"/>
              <a:gd name="T19" fmla="*/ 0 60000 65536"/>
              <a:gd name="T20" fmla="*/ 0 60000 65536"/>
              <a:gd name="T21" fmla="*/ 0 60000 65536"/>
              <a:gd name="T22" fmla="*/ 0 60000 65536"/>
              <a:gd name="T23" fmla="*/ 0 60000 65536"/>
              <a:gd name="T24" fmla="*/ 0 w 2130"/>
              <a:gd name="T25" fmla="*/ 0 h 1712"/>
              <a:gd name="T26" fmla="*/ 2130 w 2130"/>
              <a:gd name="T27" fmla="*/ 1712 h 171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30" h="1712">
                <a:moveTo>
                  <a:pt x="0" y="1338"/>
                </a:moveTo>
                <a:cubicBezTo>
                  <a:pt x="103" y="1307"/>
                  <a:pt x="207" y="1277"/>
                  <a:pt x="320" y="1105"/>
                </a:cubicBezTo>
                <a:cubicBezTo>
                  <a:pt x="433" y="934"/>
                  <a:pt x="599" y="474"/>
                  <a:pt x="677" y="310"/>
                </a:cubicBezTo>
                <a:cubicBezTo>
                  <a:pt x="755" y="145"/>
                  <a:pt x="739" y="157"/>
                  <a:pt x="786" y="121"/>
                </a:cubicBezTo>
                <a:cubicBezTo>
                  <a:pt x="833" y="85"/>
                  <a:pt x="884" y="0"/>
                  <a:pt x="960" y="88"/>
                </a:cubicBezTo>
                <a:cubicBezTo>
                  <a:pt x="1036" y="176"/>
                  <a:pt x="1113" y="426"/>
                  <a:pt x="1243" y="651"/>
                </a:cubicBezTo>
                <a:cubicBezTo>
                  <a:pt x="1373" y="876"/>
                  <a:pt x="1589" y="1260"/>
                  <a:pt x="1737" y="1437"/>
                </a:cubicBezTo>
                <a:cubicBezTo>
                  <a:pt x="1885" y="1614"/>
                  <a:pt x="2048" y="1655"/>
                  <a:pt x="2130" y="1712"/>
                </a:cubicBezTo>
              </a:path>
            </a:pathLst>
          </a:custGeom>
          <a:noFill/>
          <a:ln w="57150">
            <a:solidFill>
              <a:srgbClr val="0000FF"/>
            </a:solidFill>
            <a:round/>
            <a:headEnd/>
            <a:tailEnd/>
          </a:ln>
        </p:spPr>
        <p:txBody>
          <a:bodyPr>
            <a:prstTxWarp prst="textNoShape">
              <a:avLst/>
            </a:prstTxWarp>
          </a:bodyPr>
          <a:lstStyle/>
          <a:p>
            <a:endParaRPr lang="es-ES_tradnl"/>
          </a:p>
        </p:txBody>
      </p:sp>
      <p:sp>
        <p:nvSpPr>
          <p:cNvPr id="163849" name="Freeform 20"/>
          <p:cNvSpPr>
            <a:spLocks/>
          </p:cNvSpPr>
          <p:nvPr/>
        </p:nvSpPr>
        <p:spPr bwMode="auto">
          <a:xfrm>
            <a:off x="2032000" y="1533525"/>
            <a:ext cx="6443663" cy="3255963"/>
          </a:xfrm>
          <a:custGeom>
            <a:avLst/>
            <a:gdLst>
              <a:gd name="T0" fmla="*/ 0 w 4059"/>
              <a:gd name="T1" fmla="*/ 2147483647 h 2051"/>
              <a:gd name="T2" fmla="*/ 2147483647 w 4059"/>
              <a:gd name="T3" fmla="*/ 2147483647 h 2051"/>
              <a:gd name="T4" fmla="*/ 2147483647 w 4059"/>
              <a:gd name="T5" fmla="*/ 2147483647 h 2051"/>
              <a:gd name="T6" fmla="*/ 2147483647 w 4059"/>
              <a:gd name="T7" fmla="*/ 2147483647 h 2051"/>
              <a:gd name="T8" fmla="*/ 2147483647 w 4059"/>
              <a:gd name="T9" fmla="*/ 2147483647 h 2051"/>
              <a:gd name="T10" fmla="*/ 2147483647 w 4059"/>
              <a:gd name="T11" fmla="*/ 2147483647 h 2051"/>
              <a:gd name="T12" fmla="*/ 2147483647 w 4059"/>
              <a:gd name="T13" fmla="*/ 2147483647 h 2051"/>
              <a:gd name="T14" fmla="*/ 2147483647 w 4059"/>
              <a:gd name="T15" fmla="*/ 2147483647 h 2051"/>
              <a:gd name="T16" fmla="*/ 0 60000 65536"/>
              <a:gd name="T17" fmla="*/ 0 60000 65536"/>
              <a:gd name="T18" fmla="*/ 0 60000 65536"/>
              <a:gd name="T19" fmla="*/ 0 60000 65536"/>
              <a:gd name="T20" fmla="*/ 0 60000 65536"/>
              <a:gd name="T21" fmla="*/ 0 60000 65536"/>
              <a:gd name="T22" fmla="*/ 0 60000 65536"/>
              <a:gd name="T23" fmla="*/ 0 60000 65536"/>
              <a:gd name="T24" fmla="*/ 0 w 4059"/>
              <a:gd name="T25" fmla="*/ 0 h 2051"/>
              <a:gd name="T26" fmla="*/ 4059 w 4059"/>
              <a:gd name="T27" fmla="*/ 2051 h 205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059" h="2051">
                <a:moveTo>
                  <a:pt x="0" y="1905"/>
                </a:moveTo>
                <a:cubicBezTo>
                  <a:pt x="148" y="1801"/>
                  <a:pt x="655" y="1543"/>
                  <a:pt x="896" y="1283"/>
                </a:cubicBezTo>
                <a:cubicBezTo>
                  <a:pt x="1137" y="1023"/>
                  <a:pt x="1335" y="531"/>
                  <a:pt x="1445" y="343"/>
                </a:cubicBezTo>
                <a:cubicBezTo>
                  <a:pt x="1555" y="155"/>
                  <a:pt x="1507" y="190"/>
                  <a:pt x="1554" y="154"/>
                </a:cubicBezTo>
                <a:cubicBezTo>
                  <a:pt x="1601" y="118"/>
                  <a:pt x="1629" y="0"/>
                  <a:pt x="1728" y="121"/>
                </a:cubicBezTo>
                <a:cubicBezTo>
                  <a:pt x="1827" y="242"/>
                  <a:pt x="1951" y="639"/>
                  <a:pt x="2149" y="881"/>
                </a:cubicBezTo>
                <a:cubicBezTo>
                  <a:pt x="2347" y="1123"/>
                  <a:pt x="2599" y="1381"/>
                  <a:pt x="2917" y="1576"/>
                </a:cubicBezTo>
                <a:cubicBezTo>
                  <a:pt x="3235" y="1771"/>
                  <a:pt x="3821" y="1952"/>
                  <a:pt x="4059" y="2051"/>
                </a:cubicBezTo>
              </a:path>
            </a:pathLst>
          </a:custGeom>
          <a:noFill/>
          <a:ln w="57150">
            <a:solidFill>
              <a:srgbClr val="00FF00"/>
            </a:solidFill>
            <a:round/>
            <a:headEnd/>
            <a:tailEnd/>
          </a:ln>
        </p:spPr>
        <p:txBody>
          <a:bodyPr>
            <a:prstTxWarp prst="textNoShape">
              <a:avLst/>
            </a:prstTxWarp>
          </a:bodyPr>
          <a:lstStyle/>
          <a:p>
            <a:endParaRPr lang="es-ES_tradnl"/>
          </a:p>
        </p:txBody>
      </p:sp>
      <p:sp>
        <p:nvSpPr>
          <p:cNvPr id="163850" name="Freeform 21"/>
          <p:cNvSpPr>
            <a:spLocks/>
          </p:cNvSpPr>
          <p:nvPr/>
        </p:nvSpPr>
        <p:spPr bwMode="auto">
          <a:xfrm>
            <a:off x="2613025" y="1538288"/>
            <a:ext cx="6167438" cy="3106737"/>
          </a:xfrm>
          <a:custGeom>
            <a:avLst/>
            <a:gdLst>
              <a:gd name="T0" fmla="*/ 2147483647 w 3885"/>
              <a:gd name="T1" fmla="*/ 2147483647 h 1957"/>
              <a:gd name="T2" fmla="*/ 2147483647 w 3885"/>
              <a:gd name="T3" fmla="*/ 2147483647 h 1957"/>
              <a:gd name="T4" fmla="*/ 2147483647 w 3885"/>
              <a:gd name="T5" fmla="*/ 2147483647 h 1957"/>
              <a:gd name="T6" fmla="*/ 2147483647 w 3885"/>
              <a:gd name="T7" fmla="*/ 2147483647 h 1957"/>
              <a:gd name="T8" fmla="*/ 2147483647 w 3885"/>
              <a:gd name="T9" fmla="*/ 2147483647 h 1957"/>
              <a:gd name="T10" fmla="*/ 2147483647 w 3885"/>
              <a:gd name="T11" fmla="*/ 2147483647 h 1957"/>
              <a:gd name="T12" fmla="*/ 2147483647 w 3885"/>
              <a:gd name="T13" fmla="*/ 2147483647 h 1957"/>
              <a:gd name="T14" fmla="*/ 2147483647 w 3885"/>
              <a:gd name="T15" fmla="*/ 2147483647 h 1957"/>
              <a:gd name="T16" fmla="*/ 0 w 3885"/>
              <a:gd name="T17" fmla="*/ 2147483647 h 195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885"/>
              <a:gd name="T28" fmla="*/ 0 h 1957"/>
              <a:gd name="T29" fmla="*/ 3885 w 3885"/>
              <a:gd name="T30" fmla="*/ 1957 h 195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885" h="1957">
                <a:moveTo>
                  <a:pt x="3885" y="1180"/>
                </a:moveTo>
                <a:cubicBezTo>
                  <a:pt x="3842" y="1137"/>
                  <a:pt x="3711" y="1011"/>
                  <a:pt x="3635" y="933"/>
                </a:cubicBezTo>
                <a:cubicBezTo>
                  <a:pt x="3559" y="855"/>
                  <a:pt x="3517" y="815"/>
                  <a:pt x="3428" y="713"/>
                </a:cubicBezTo>
                <a:cubicBezTo>
                  <a:pt x="3339" y="611"/>
                  <a:pt x="3182" y="415"/>
                  <a:pt x="3103" y="318"/>
                </a:cubicBezTo>
                <a:cubicBezTo>
                  <a:pt x="3024" y="221"/>
                  <a:pt x="3018" y="165"/>
                  <a:pt x="2955" y="129"/>
                </a:cubicBezTo>
                <a:cubicBezTo>
                  <a:pt x="2891" y="93"/>
                  <a:pt x="2846" y="0"/>
                  <a:pt x="2718" y="96"/>
                </a:cubicBezTo>
                <a:cubicBezTo>
                  <a:pt x="2590" y="192"/>
                  <a:pt x="2377" y="523"/>
                  <a:pt x="2185" y="704"/>
                </a:cubicBezTo>
                <a:cubicBezTo>
                  <a:pt x="1993" y="885"/>
                  <a:pt x="1927" y="971"/>
                  <a:pt x="1563" y="1180"/>
                </a:cubicBezTo>
                <a:cubicBezTo>
                  <a:pt x="1199" y="1389"/>
                  <a:pt x="326" y="1795"/>
                  <a:pt x="0" y="1957"/>
                </a:cubicBezTo>
              </a:path>
            </a:pathLst>
          </a:custGeom>
          <a:noFill/>
          <a:ln w="57150">
            <a:solidFill>
              <a:srgbClr val="FF3300"/>
            </a:solidFill>
            <a:round/>
            <a:headEnd/>
            <a:tailEnd/>
          </a:ln>
        </p:spPr>
        <p:txBody>
          <a:bodyPr>
            <a:prstTxWarp prst="textNoShape">
              <a:avLst/>
            </a:prstTxWarp>
          </a:bodyPr>
          <a:lstStyle/>
          <a:p>
            <a:endParaRPr lang="es-ES_tradnl"/>
          </a:p>
        </p:txBody>
      </p:sp>
      <p:sp>
        <p:nvSpPr>
          <p:cNvPr id="163851" name="Text Box 22"/>
          <p:cNvSpPr txBox="1">
            <a:spLocks noChangeArrowheads="1"/>
          </p:cNvSpPr>
          <p:nvPr/>
        </p:nvSpPr>
        <p:spPr bwMode="auto">
          <a:xfrm>
            <a:off x="730250" y="1512888"/>
            <a:ext cx="465138" cy="304800"/>
          </a:xfrm>
          <a:prstGeom prst="rect">
            <a:avLst/>
          </a:prstGeom>
          <a:noFill/>
          <a:ln w="9525">
            <a:noFill/>
            <a:miter lim="800000"/>
            <a:headEnd/>
            <a:tailEnd/>
          </a:ln>
        </p:spPr>
        <p:txBody>
          <a:bodyPr wrap="none">
            <a:prstTxWarp prst="textNoShape">
              <a:avLst/>
            </a:prstTxWarp>
            <a:spAutoFit/>
          </a:bodyPr>
          <a:lstStyle/>
          <a:p>
            <a:pPr eaLnBrk="0" hangingPunct="0"/>
            <a:r>
              <a:rPr lang="es-ES" sz="1400">
                <a:solidFill>
                  <a:srgbClr val="3333CC"/>
                </a:solidFill>
              </a:rPr>
              <a:t>100</a:t>
            </a:r>
          </a:p>
        </p:txBody>
      </p:sp>
      <p:sp>
        <p:nvSpPr>
          <p:cNvPr id="163852" name="Text Box 23"/>
          <p:cNvSpPr txBox="1">
            <a:spLocks noChangeArrowheads="1"/>
          </p:cNvSpPr>
          <p:nvPr/>
        </p:nvSpPr>
        <p:spPr bwMode="auto">
          <a:xfrm>
            <a:off x="2457450" y="1055688"/>
            <a:ext cx="5151438" cy="366712"/>
          </a:xfrm>
          <a:prstGeom prst="rect">
            <a:avLst/>
          </a:prstGeom>
          <a:noFill/>
          <a:ln w="9525">
            <a:noFill/>
            <a:miter lim="800000"/>
            <a:headEnd/>
            <a:tailEnd/>
          </a:ln>
        </p:spPr>
        <p:txBody>
          <a:bodyPr wrap="none">
            <a:prstTxWarp prst="textNoShape">
              <a:avLst/>
            </a:prstTxWarp>
            <a:spAutoFit/>
          </a:bodyPr>
          <a:lstStyle/>
          <a:p>
            <a:pPr eaLnBrk="0" hangingPunct="0"/>
            <a:r>
              <a:rPr lang="es-ES">
                <a:solidFill>
                  <a:srgbClr val="3333CC"/>
                </a:solidFill>
              </a:rPr>
              <a:t>azul                       verde                             rojo</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Text Box 2"/>
          <p:cNvSpPr txBox="1">
            <a:spLocks noChangeArrowheads="1"/>
          </p:cNvSpPr>
          <p:nvPr/>
        </p:nvSpPr>
        <p:spPr bwMode="auto">
          <a:xfrm>
            <a:off x="176213" y="76200"/>
            <a:ext cx="3322637"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Percepción visual: Ejercicio ]</a:t>
            </a:r>
            <a:endParaRPr lang="en-US">
              <a:solidFill>
                <a:srgbClr val="3333CC"/>
              </a:solidFill>
            </a:endParaRPr>
          </a:p>
        </p:txBody>
      </p:sp>
      <p:sp>
        <p:nvSpPr>
          <p:cNvPr id="165891" name="Rectangle 12"/>
          <p:cNvSpPr>
            <a:spLocks noChangeArrowheads="1"/>
          </p:cNvSpPr>
          <p:nvPr/>
        </p:nvSpPr>
        <p:spPr bwMode="auto">
          <a:xfrm>
            <a:off x="247650" y="5422900"/>
            <a:ext cx="8753475" cy="457200"/>
          </a:xfrm>
          <a:prstGeom prst="rect">
            <a:avLst/>
          </a:prstGeom>
          <a:noFill/>
          <a:ln w="9525">
            <a:noFill/>
            <a:miter lim="800000"/>
            <a:headEnd/>
            <a:tailEnd/>
          </a:ln>
        </p:spPr>
        <p:txBody>
          <a:bodyPr>
            <a:prstTxWarp prst="textNoShape">
              <a:avLst/>
            </a:prstTxWarp>
            <a:spAutoFit/>
          </a:bodyPr>
          <a:lstStyle/>
          <a:p>
            <a:pPr eaLnBrk="0" hangingPunct="0"/>
            <a:r>
              <a:rPr lang="de-DE" sz="1200">
                <a:solidFill>
                  <a:srgbClr val="99CCFF"/>
                </a:solidFill>
                <a:latin typeface="Verdana" charset="0"/>
              </a:rPr>
              <a:t>Fuente: Maturana, H.; Varela, F. : </a:t>
            </a:r>
            <a:r>
              <a:rPr lang="de-DE" sz="1200" i="1">
                <a:solidFill>
                  <a:srgbClr val="99CCFF"/>
                </a:solidFill>
                <a:latin typeface="Verdana" charset="0"/>
              </a:rPr>
              <a:t>El árbol del conocimiento, </a:t>
            </a:r>
            <a:r>
              <a:rPr lang="de-DE" sz="1200">
                <a:solidFill>
                  <a:srgbClr val="99CCFF"/>
                </a:solidFill>
                <a:latin typeface="Verdana" charset="0"/>
              </a:rPr>
              <a:t>Editorial Universitaria, Santiago de Chile, 16º Edición, 2002.</a:t>
            </a:r>
            <a:endParaRPr lang="es-ES" sz="1200">
              <a:solidFill>
                <a:srgbClr val="99CCFF"/>
              </a:solidFill>
              <a:latin typeface="Verdana" charset="0"/>
            </a:endParaRPr>
          </a:p>
        </p:txBody>
      </p:sp>
      <p:sp>
        <p:nvSpPr>
          <p:cNvPr id="165892" name="Text Box 13"/>
          <p:cNvSpPr txBox="1">
            <a:spLocks noChangeArrowheads="1"/>
          </p:cNvSpPr>
          <p:nvPr/>
        </p:nvSpPr>
        <p:spPr bwMode="auto">
          <a:xfrm>
            <a:off x="911225" y="1490663"/>
            <a:ext cx="7419975" cy="3013075"/>
          </a:xfrm>
          <a:prstGeom prst="rect">
            <a:avLst/>
          </a:prstGeom>
          <a:noFill/>
          <a:ln w="9525">
            <a:noFill/>
            <a:miter lim="800000"/>
            <a:headEnd/>
            <a:tailEnd/>
          </a:ln>
        </p:spPr>
        <p:txBody>
          <a:bodyPr>
            <a:prstTxWarp prst="textNoShape">
              <a:avLst/>
            </a:prstTxWarp>
            <a:spAutoFit/>
          </a:bodyPr>
          <a:lstStyle/>
          <a:p>
            <a:pPr eaLnBrk="0" hangingPunct="0"/>
            <a:r>
              <a:rPr lang="es-ES" sz="2400">
                <a:solidFill>
                  <a:srgbClr val="3333CC"/>
                </a:solidFill>
                <a:latin typeface="Verdana" charset="0"/>
              </a:rPr>
              <a:t>En las siguientes láminas, tápese el ojo izquierdo con una mano, ubíquese a unos 40cm de la lámina y fije la vista en la cruz izquierda. Aléjese y acérquese hasta que el círculo negro de la figura desaparezca y el cerebro reconstruye algo en su lugar. En el primer ejemplo, el círculo se elimina, en el segundo es reemplazado por una línea.</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ext Box 2"/>
          <p:cNvSpPr txBox="1">
            <a:spLocks noChangeArrowheads="1"/>
          </p:cNvSpPr>
          <p:nvPr/>
        </p:nvSpPr>
        <p:spPr bwMode="auto">
          <a:xfrm>
            <a:off x="176213" y="76200"/>
            <a:ext cx="3800890" cy="369332"/>
          </a:xfrm>
          <a:prstGeom prst="rect">
            <a:avLst/>
          </a:prstGeom>
          <a:solidFill>
            <a:schemeClr val="bg1"/>
          </a:solidFill>
          <a:ln w="9525">
            <a:noFill/>
            <a:miter lim="800000"/>
            <a:headEnd/>
            <a:tailEnd/>
          </a:ln>
        </p:spPr>
        <p:txBody>
          <a:bodyPr wrap="none">
            <a:prstTxWarp prst="textNoShape">
              <a:avLst/>
            </a:prstTxWarp>
            <a:spAutoFit/>
          </a:bodyPr>
          <a:lstStyle/>
          <a:p>
            <a:r>
              <a:rPr lang="es-CL" dirty="0">
                <a:solidFill>
                  <a:srgbClr val="3333CC"/>
                </a:solidFill>
              </a:rPr>
              <a:t>[ Christiaan Huygens: 1629 - 1695 ]</a:t>
            </a:r>
            <a:endParaRPr lang="en-US" dirty="0">
              <a:solidFill>
                <a:srgbClr val="3333CC"/>
              </a:solidFill>
            </a:endParaRPr>
          </a:p>
        </p:txBody>
      </p:sp>
      <p:sp>
        <p:nvSpPr>
          <p:cNvPr id="40963" name="Rectangle 3"/>
          <p:cNvSpPr>
            <a:spLocks noChangeArrowheads="1"/>
          </p:cNvSpPr>
          <p:nvPr/>
        </p:nvSpPr>
        <p:spPr bwMode="auto">
          <a:xfrm>
            <a:off x="860425" y="1487488"/>
            <a:ext cx="4535488" cy="2862323"/>
          </a:xfrm>
          <a:prstGeom prst="rect">
            <a:avLst/>
          </a:prstGeom>
          <a:noFill/>
          <a:ln w="9525">
            <a:noFill/>
            <a:miter lim="800000"/>
            <a:headEnd/>
            <a:tailEnd/>
          </a:ln>
        </p:spPr>
        <p:txBody>
          <a:bodyPr>
            <a:prstTxWarp prst="textNoShape">
              <a:avLst/>
            </a:prstTxWarp>
            <a:spAutoFit/>
          </a:bodyPr>
          <a:lstStyle/>
          <a:p>
            <a:r>
              <a:rPr lang="es-CL" dirty="0">
                <a:solidFill>
                  <a:srgbClr val="0000FF"/>
                </a:solidFill>
              </a:rPr>
              <a:t>Huygens plantea un modelo ondulatorio, ya que el modelo de Netwon no explica los fenómenos de interferencia y difracción.</a:t>
            </a:r>
          </a:p>
          <a:p>
            <a:endParaRPr lang="es-CL" dirty="0">
              <a:solidFill>
                <a:srgbClr val="0000FF"/>
              </a:solidFill>
            </a:endParaRPr>
          </a:p>
          <a:p>
            <a:r>
              <a:rPr lang="es-CL" dirty="0">
                <a:solidFill>
                  <a:srgbClr val="0000FF"/>
                </a:solidFill>
              </a:rPr>
              <a:t>La luz es definida como un movimiento ondulatorio semejante al que se produce con el sonido.</a:t>
            </a:r>
          </a:p>
          <a:p>
            <a:endParaRPr lang="es-CL" dirty="0">
              <a:solidFill>
                <a:srgbClr val="0000FF"/>
              </a:solidFill>
            </a:endParaRPr>
          </a:p>
          <a:p>
            <a:endParaRPr lang="es-ES" dirty="0">
              <a:solidFill>
                <a:srgbClr val="0000FF"/>
              </a:solidFill>
            </a:endParaRPr>
          </a:p>
        </p:txBody>
      </p:sp>
      <p:pic>
        <p:nvPicPr>
          <p:cNvPr id="40964" name="Picture 5" descr="Christiaan Huygens">
            <a:hlinkClick r:id="rId3" tooltip="Christiaan Huygens"/>
          </p:cNvPr>
          <p:cNvPicPr>
            <a:picLocks noChangeAspect="1" noChangeArrowheads="1"/>
          </p:cNvPicPr>
          <p:nvPr/>
        </p:nvPicPr>
        <p:blipFill>
          <a:blip r:embed="rId4"/>
          <a:srcRect/>
          <a:stretch>
            <a:fillRect/>
          </a:stretch>
        </p:blipFill>
        <p:spPr bwMode="auto">
          <a:xfrm>
            <a:off x="5591175" y="1481138"/>
            <a:ext cx="1917700" cy="2671762"/>
          </a:xfrm>
          <a:prstGeom prst="rect">
            <a:avLst/>
          </a:prstGeom>
          <a:noFill/>
          <a:ln w="9525">
            <a:noFill/>
            <a:miter lim="800000"/>
            <a:headEnd/>
            <a:tailEnd/>
          </a:ln>
        </p:spPr>
      </p:pic>
      <p:pic>
        <p:nvPicPr>
          <p:cNvPr id="40965" name="Picture 7" descr="Imagen:Onde electromagnetique.svg">
            <a:hlinkClick r:id="rId5"/>
          </p:cNvPr>
          <p:cNvPicPr>
            <a:picLocks noChangeAspect="1" noChangeArrowheads="1"/>
          </p:cNvPicPr>
          <p:nvPr/>
        </p:nvPicPr>
        <p:blipFill>
          <a:blip r:embed="rId6"/>
          <a:srcRect/>
          <a:stretch>
            <a:fillRect/>
          </a:stretch>
        </p:blipFill>
        <p:spPr bwMode="auto">
          <a:xfrm>
            <a:off x="785813" y="4560888"/>
            <a:ext cx="7213600" cy="1778000"/>
          </a:xfrm>
          <a:prstGeom prst="rect">
            <a:avLst/>
          </a:prstGeom>
          <a:noFill/>
          <a:ln w="9525">
            <a:noFill/>
            <a:miter lim="800000"/>
            <a:headEnd/>
            <a:tailEnd/>
          </a:ln>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Text Box 2"/>
          <p:cNvSpPr txBox="1">
            <a:spLocks noChangeArrowheads="1"/>
          </p:cNvSpPr>
          <p:nvPr/>
        </p:nvSpPr>
        <p:spPr bwMode="auto">
          <a:xfrm>
            <a:off x="176213" y="76200"/>
            <a:ext cx="3322637"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Percepción visual: Ejercicio ]</a:t>
            </a:r>
            <a:endParaRPr lang="en-US">
              <a:solidFill>
                <a:srgbClr val="3333CC"/>
              </a:solidFill>
            </a:endParaRPr>
          </a:p>
        </p:txBody>
      </p:sp>
      <p:sp>
        <p:nvSpPr>
          <p:cNvPr id="167939" name="Rectangle 5"/>
          <p:cNvSpPr>
            <a:spLocks noChangeArrowheads="1"/>
          </p:cNvSpPr>
          <p:nvPr/>
        </p:nvSpPr>
        <p:spPr bwMode="auto">
          <a:xfrm>
            <a:off x="571500" y="1019175"/>
            <a:ext cx="8086725" cy="5076825"/>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s-ES_tradnl"/>
          </a:p>
        </p:txBody>
      </p:sp>
      <p:grpSp>
        <p:nvGrpSpPr>
          <p:cNvPr id="167940" name="Group 6"/>
          <p:cNvGrpSpPr>
            <a:grpSpLocks/>
          </p:cNvGrpSpPr>
          <p:nvPr/>
        </p:nvGrpSpPr>
        <p:grpSpPr bwMode="auto">
          <a:xfrm>
            <a:off x="1765300" y="3035300"/>
            <a:ext cx="1066800" cy="977900"/>
            <a:chOff x="864" y="1824"/>
            <a:chExt cx="816" cy="816"/>
          </a:xfrm>
        </p:grpSpPr>
        <p:sp>
          <p:nvSpPr>
            <p:cNvPr id="167942" name="Line 7"/>
            <p:cNvSpPr>
              <a:spLocks noChangeShapeType="1"/>
            </p:cNvSpPr>
            <p:nvPr/>
          </p:nvSpPr>
          <p:spPr bwMode="auto">
            <a:xfrm>
              <a:off x="1280" y="1824"/>
              <a:ext cx="0" cy="816"/>
            </a:xfrm>
            <a:prstGeom prst="line">
              <a:avLst/>
            </a:prstGeom>
            <a:noFill/>
            <a:ln w="76200">
              <a:solidFill>
                <a:schemeClr val="tx1"/>
              </a:solidFill>
              <a:round/>
              <a:headEnd/>
              <a:tailEnd/>
            </a:ln>
          </p:spPr>
          <p:txBody>
            <a:bodyPr>
              <a:prstTxWarp prst="textNoShape">
                <a:avLst/>
              </a:prstTxWarp>
            </a:bodyPr>
            <a:lstStyle/>
            <a:p>
              <a:endParaRPr lang="es-ES_tradnl"/>
            </a:p>
          </p:txBody>
        </p:sp>
        <p:sp>
          <p:nvSpPr>
            <p:cNvPr id="167943" name="Line 8"/>
            <p:cNvSpPr>
              <a:spLocks noChangeShapeType="1"/>
            </p:cNvSpPr>
            <p:nvPr/>
          </p:nvSpPr>
          <p:spPr bwMode="auto">
            <a:xfrm rot="-5400000">
              <a:off x="1272" y="1800"/>
              <a:ext cx="0" cy="816"/>
            </a:xfrm>
            <a:prstGeom prst="line">
              <a:avLst/>
            </a:prstGeom>
            <a:noFill/>
            <a:ln w="76200">
              <a:solidFill>
                <a:schemeClr val="tx1"/>
              </a:solidFill>
              <a:round/>
              <a:headEnd/>
              <a:tailEnd/>
            </a:ln>
          </p:spPr>
          <p:txBody>
            <a:bodyPr>
              <a:prstTxWarp prst="textNoShape">
                <a:avLst/>
              </a:prstTxWarp>
            </a:bodyPr>
            <a:lstStyle/>
            <a:p>
              <a:endParaRPr lang="es-ES_tradnl"/>
            </a:p>
          </p:txBody>
        </p:sp>
      </p:grpSp>
      <p:sp>
        <p:nvSpPr>
          <p:cNvPr id="167941" name="Oval 9"/>
          <p:cNvSpPr>
            <a:spLocks noChangeArrowheads="1"/>
          </p:cNvSpPr>
          <p:nvPr/>
        </p:nvSpPr>
        <p:spPr bwMode="auto">
          <a:xfrm>
            <a:off x="5664200" y="2857500"/>
            <a:ext cx="1295400" cy="12700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s-ES_tradnl"/>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Text Box 2"/>
          <p:cNvSpPr txBox="1">
            <a:spLocks noChangeArrowheads="1"/>
          </p:cNvSpPr>
          <p:nvPr/>
        </p:nvSpPr>
        <p:spPr bwMode="auto">
          <a:xfrm>
            <a:off x="176213" y="76200"/>
            <a:ext cx="3322637"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Percepción visual: Ejercicio ]</a:t>
            </a:r>
            <a:endParaRPr lang="en-US">
              <a:solidFill>
                <a:srgbClr val="3333CC"/>
              </a:solidFill>
            </a:endParaRPr>
          </a:p>
        </p:txBody>
      </p:sp>
      <p:sp>
        <p:nvSpPr>
          <p:cNvPr id="169987" name="Rectangle 8"/>
          <p:cNvSpPr>
            <a:spLocks noChangeArrowheads="1"/>
          </p:cNvSpPr>
          <p:nvPr/>
        </p:nvSpPr>
        <p:spPr bwMode="auto">
          <a:xfrm>
            <a:off x="571500" y="1019175"/>
            <a:ext cx="8086725" cy="5076825"/>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s-ES_tradnl"/>
          </a:p>
        </p:txBody>
      </p:sp>
      <p:grpSp>
        <p:nvGrpSpPr>
          <p:cNvPr id="169988" name="Group 9"/>
          <p:cNvGrpSpPr>
            <a:grpSpLocks/>
          </p:cNvGrpSpPr>
          <p:nvPr/>
        </p:nvGrpSpPr>
        <p:grpSpPr bwMode="auto">
          <a:xfrm>
            <a:off x="1765300" y="3035300"/>
            <a:ext cx="1066800" cy="977900"/>
            <a:chOff x="864" y="1824"/>
            <a:chExt cx="816" cy="816"/>
          </a:xfrm>
        </p:grpSpPr>
        <p:sp>
          <p:nvSpPr>
            <p:cNvPr id="169992" name="Line 10"/>
            <p:cNvSpPr>
              <a:spLocks noChangeShapeType="1"/>
            </p:cNvSpPr>
            <p:nvPr/>
          </p:nvSpPr>
          <p:spPr bwMode="auto">
            <a:xfrm>
              <a:off x="1280" y="1824"/>
              <a:ext cx="0" cy="816"/>
            </a:xfrm>
            <a:prstGeom prst="line">
              <a:avLst/>
            </a:prstGeom>
            <a:noFill/>
            <a:ln w="76200">
              <a:solidFill>
                <a:schemeClr val="tx1"/>
              </a:solidFill>
              <a:round/>
              <a:headEnd/>
              <a:tailEnd/>
            </a:ln>
          </p:spPr>
          <p:txBody>
            <a:bodyPr>
              <a:prstTxWarp prst="textNoShape">
                <a:avLst/>
              </a:prstTxWarp>
            </a:bodyPr>
            <a:lstStyle/>
            <a:p>
              <a:endParaRPr lang="es-ES_tradnl"/>
            </a:p>
          </p:txBody>
        </p:sp>
        <p:sp>
          <p:nvSpPr>
            <p:cNvPr id="169993" name="Line 11"/>
            <p:cNvSpPr>
              <a:spLocks noChangeShapeType="1"/>
            </p:cNvSpPr>
            <p:nvPr/>
          </p:nvSpPr>
          <p:spPr bwMode="auto">
            <a:xfrm rot="-5400000">
              <a:off x="1272" y="1800"/>
              <a:ext cx="0" cy="816"/>
            </a:xfrm>
            <a:prstGeom prst="line">
              <a:avLst/>
            </a:prstGeom>
            <a:noFill/>
            <a:ln w="76200">
              <a:solidFill>
                <a:schemeClr val="tx1"/>
              </a:solidFill>
              <a:round/>
              <a:headEnd/>
              <a:tailEnd/>
            </a:ln>
          </p:spPr>
          <p:txBody>
            <a:bodyPr>
              <a:prstTxWarp prst="textNoShape">
                <a:avLst/>
              </a:prstTxWarp>
            </a:bodyPr>
            <a:lstStyle/>
            <a:p>
              <a:endParaRPr lang="es-ES_tradnl"/>
            </a:p>
          </p:txBody>
        </p:sp>
      </p:grpSp>
      <p:sp>
        <p:nvSpPr>
          <p:cNvPr id="169989" name="Oval 12"/>
          <p:cNvSpPr>
            <a:spLocks noChangeArrowheads="1"/>
          </p:cNvSpPr>
          <p:nvPr/>
        </p:nvSpPr>
        <p:spPr bwMode="auto">
          <a:xfrm>
            <a:off x="5664200" y="2857500"/>
            <a:ext cx="1295400" cy="12700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s-ES_tradnl"/>
          </a:p>
        </p:txBody>
      </p:sp>
      <p:sp>
        <p:nvSpPr>
          <p:cNvPr id="169990" name="Line 13"/>
          <p:cNvSpPr>
            <a:spLocks noChangeShapeType="1"/>
          </p:cNvSpPr>
          <p:nvPr/>
        </p:nvSpPr>
        <p:spPr bwMode="auto">
          <a:xfrm>
            <a:off x="4171950" y="3476625"/>
            <a:ext cx="4429125" cy="0"/>
          </a:xfrm>
          <a:prstGeom prst="line">
            <a:avLst/>
          </a:prstGeom>
          <a:noFill/>
          <a:ln w="57150">
            <a:solidFill>
              <a:schemeClr val="tx1"/>
            </a:solidFill>
            <a:round/>
            <a:headEnd/>
            <a:tailEnd/>
          </a:ln>
        </p:spPr>
        <p:txBody>
          <a:bodyPr>
            <a:prstTxWarp prst="textNoShape">
              <a:avLst/>
            </a:prstTxWarp>
          </a:bodyPr>
          <a:lstStyle/>
          <a:p>
            <a:endParaRPr lang="es-ES_tradnl"/>
          </a:p>
        </p:txBody>
      </p:sp>
      <p:sp>
        <p:nvSpPr>
          <p:cNvPr id="169991" name="Line 14"/>
          <p:cNvSpPr>
            <a:spLocks noChangeShapeType="1"/>
          </p:cNvSpPr>
          <p:nvPr/>
        </p:nvSpPr>
        <p:spPr bwMode="auto">
          <a:xfrm>
            <a:off x="4133850" y="2514600"/>
            <a:ext cx="4429125" cy="0"/>
          </a:xfrm>
          <a:prstGeom prst="line">
            <a:avLst/>
          </a:prstGeom>
          <a:noFill/>
          <a:ln w="57150">
            <a:solidFill>
              <a:schemeClr val="tx1"/>
            </a:solidFill>
            <a:round/>
            <a:headEnd/>
            <a:tailEnd/>
          </a:ln>
        </p:spPr>
        <p:txBody>
          <a:bodyPr>
            <a:prstTxWarp prst="textNoShape">
              <a:avLst/>
            </a:prstTxWarp>
          </a:bodyPr>
          <a:lstStyle/>
          <a:p>
            <a:endParaRPr lang="es-ES_tradnl"/>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Text Box 2"/>
          <p:cNvSpPr txBox="1">
            <a:spLocks noChangeArrowheads="1"/>
          </p:cNvSpPr>
          <p:nvPr/>
        </p:nvSpPr>
        <p:spPr bwMode="auto">
          <a:xfrm>
            <a:off x="176213" y="76200"/>
            <a:ext cx="3354387"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Percepción visual: Ejemplos ]</a:t>
            </a:r>
            <a:endParaRPr lang="en-US">
              <a:solidFill>
                <a:srgbClr val="3333CC"/>
              </a:solidFill>
            </a:endParaRPr>
          </a:p>
        </p:txBody>
      </p:sp>
      <p:pic>
        <p:nvPicPr>
          <p:cNvPr id="172035" name="Picture 5"/>
          <p:cNvPicPr>
            <a:picLocks noChangeAspect="1" noChangeArrowheads="1"/>
          </p:cNvPicPr>
          <p:nvPr/>
        </p:nvPicPr>
        <p:blipFill>
          <a:blip r:embed="rId3"/>
          <a:srcRect/>
          <a:stretch>
            <a:fillRect/>
          </a:stretch>
        </p:blipFill>
        <p:spPr bwMode="auto">
          <a:xfrm>
            <a:off x="4305300" y="3128963"/>
            <a:ext cx="669925" cy="742950"/>
          </a:xfrm>
          <a:prstGeom prst="rect">
            <a:avLst/>
          </a:prstGeom>
          <a:noFill/>
          <a:ln w="9525">
            <a:noFill/>
            <a:miter lim="800000"/>
            <a:headEnd/>
            <a:tailEnd/>
          </a:ln>
        </p:spPr>
      </p:pic>
      <p:sp>
        <p:nvSpPr>
          <p:cNvPr id="172036" name="Freeform 7"/>
          <p:cNvSpPr>
            <a:spLocks/>
          </p:cNvSpPr>
          <p:nvPr/>
        </p:nvSpPr>
        <p:spPr bwMode="auto">
          <a:xfrm>
            <a:off x="3978275" y="2909888"/>
            <a:ext cx="704850" cy="817562"/>
          </a:xfrm>
          <a:custGeom>
            <a:avLst/>
            <a:gdLst>
              <a:gd name="T0" fmla="*/ 2147483647 w 444"/>
              <a:gd name="T1" fmla="*/ 2147483647 h 515"/>
              <a:gd name="T2" fmla="*/ 2147483647 w 444"/>
              <a:gd name="T3" fmla="*/ 2147483647 h 515"/>
              <a:gd name="T4" fmla="*/ 2147483647 w 444"/>
              <a:gd name="T5" fmla="*/ 2147483647 h 515"/>
              <a:gd name="T6" fmla="*/ 2147483647 w 444"/>
              <a:gd name="T7" fmla="*/ 2147483647 h 515"/>
              <a:gd name="T8" fmla="*/ 2147483647 w 444"/>
              <a:gd name="T9" fmla="*/ 2147483647 h 515"/>
              <a:gd name="T10" fmla="*/ 2147483647 w 444"/>
              <a:gd name="T11" fmla="*/ 2147483647 h 515"/>
              <a:gd name="T12" fmla="*/ 2147483647 w 444"/>
              <a:gd name="T13" fmla="*/ 2147483647 h 515"/>
              <a:gd name="T14" fmla="*/ 2147483647 w 444"/>
              <a:gd name="T15" fmla="*/ 2147483647 h 515"/>
              <a:gd name="T16" fmla="*/ 2147483647 w 444"/>
              <a:gd name="T17" fmla="*/ 2147483647 h 51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44"/>
              <a:gd name="T28" fmla="*/ 0 h 515"/>
              <a:gd name="T29" fmla="*/ 444 w 444"/>
              <a:gd name="T30" fmla="*/ 515 h 51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44" h="515">
                <a:moveTo>
                  <a:pt x="389" y="84"/>
                </a:moveTo>
                <a:cubicBezTo>
                  <a:pt x="444" y="97"/>
                  <a:pt x="386" y="129"/>
                  <a:pt x="371" y="144"/>
                </a:cubicBezTo>
                <a:cubicBezTo>
                  <a:pt x="356" y="159"/>
                  <a:pt x="319" y="160"/>
                  <a:pt x="299" y="177"/>
                </a:cubicBezTo>
                <a:cubicBezTo>
                  <a:pt x="279" y="194"/>
                  <a:pt x="257" y="227"/>
                  <a:pt x="248" y="249"/>
                </a:cubicBezTo>
                <a:cubicBezTo>
                  <a:pt x="239" y="271"/>
                  <a:pt x="248" y="284"/>
                  <a:pt x="242" y="309"/>
                </a:cubicBezTo>
                <a:cubicBezTo>
                  <a:pt x="236" y="334"/>
                  <a:pt x="229" y="374"/>
                  <a:pt x="212" y="399"/>
                </a:cubicBezTo>
                <a:cubicBezTo>
                  <a:pt x="195" y="424"/>
                  <a:pt x="171" y="515"/>
                  <a:pt x="143" y="459"/>
                </a:cubicBezTo>
                <a:cubicBezTo>
                  <a:pt x="115" y="403"/>
                  <a:pt x="0" y="126"/>
                  <a:pt x="41" y="63"/>
                </a:cubicBezTo>
                <a:cubicBezTo>
                  <a:pt x="82" y="0"/>
                  <a:pt x="334" y="71"/>
                  <a:pt x="389" y="84"/>
                </a:cubicBezTo>
                <a:close/>
              </a:path>
            </a:pathLst>
          </a:custGeom>
          <a:solidFill>
            <a:schemeClr val="bg1"/>
          </a:solidFill>
          <a:ln w="9525">
            <a:noFill/>
            <a:round/>
            <a:headEnd/>
            <a:tailEnd/>
          </a:ln>
        </p:spPr>
        <p:txBody>
          <a:bodyPr>
            <a:prstTxWarp prst="textNoShape">
              <a:avLst/>
            </a:prstTxWarp>
          </a:bodyPr>
          <a:lstStyle/>
          <a:p>
            <a:endParaRPr lang="es-ES_tradnl"/>
          </a:p>
        </p:txBody>
      </p:sp>
      <p:sp>
        <p:nvSpPr>
          <p:cNvPr id="172037" name="Freeform 8"/>
          <p:cNvSpPr>
            <a:spLocks/>
          </p:cNvSpPr>
          <p:nvPr/>
        </p:nvSpPr>
        <p:spPr bwMode="auto">
          <a:xfrm>
            <a:off x="4575175" y="2754313"/>
            <a:ext cx="671513" cy="1300162"/>
          </a:xfrm>
          <a:custGeom>
            <a:avLst/>
            <a:gdLst>
              <a:gd name="T0" fmla="*/ 2147483647 w 423"/>
              <a:gd name="T1" fmla="*/ 2147483647 h 819"/>
              <a:gd name="T2" fmla="*/ 2147483647 w 423"/>
              <a:gd name="T3" fmla="*/ 2147483647 h 819"/>
              <a:gd name="T4" fmla="*/ 2147483647 w 423"/>
              <a:gd name="T5" fmla="*/ 2147483647 h 819"/>
              <a:gd name="T6" fmla="*/ 2147483647 w 423"/>
              <a:gd name="T7" fmla="*/ 2147483647 h 819"/>
              <a:gd name="T8" fmla="*/ 2147483647 w 423"/>
              <a:gd name="T9" fmla="*/ 2147483647 h 819"/>
              <a:gd name="T10" fmla="*/ 2147483647 w 423"/>
              <a:gd name="T11" fmla="*/ 2147483647 h 819"/>
              <a:gd name="T12" fmla="*/ 2147483647 w 423"/>
              <a:gd name="T13" fmla="*/ 2147483647 h 819"/>
              <a:gd name="T14" fmla="*/ 2147483647 w 423"/>
              <a:gd name="T15" fmla="*/ 2147483647 h 819"/>
              <a:gd name="T16" fmla="*/ 2147483647 w 423"/>
              <a:gd name="T17" fmla="*/ 2147483647 h 81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23"/>
              <a:gd name="T28" fmla="*/ 0 h 819"/>
              <a:gd name="T29" fmla="*/ 423 w 423"/>
              <a:gd name="T30" fmla="*/ 819 h 81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23" h="819">
                <a:moveTo>
                  <a:pt x="115" y="212"/>
                </a:moveTo>
                <a:cubicBezTo>
                  <a:pt x="99" y="244"/>
                  <a:pt x="158" y="246"/>
                  <a:pt x="175" y="275"/>
                </a:cubicBezTo>
                <a:cubicBezTo>
                  <a:pt x="192" y="304"/>
                  <a:pt x="224" y="338"/>
                  <a:pt x="220" y="389"/>
                </a:cubicBezTo>
                <a:cubicBezTo>
                  <a:pt x="216" y="440"/>
                  <a:pt x="178" y="524"/>
                  <a:pt x="148" y="581"/>
                </a:cubicBezTo>
                <a:cubicBezTo>
                  <a:pt x="118" y="638"/>
                  <a:pt x="52" y="702"/>
                  <a:pt x="37" y="731"/>
                </a:cubicBezTo>
                <a:cubicBezTo>
                  <a:pt x="22" y="760"/>
                  <a:pt x="0" y="762"/>
                  <a:pt x="58" y="758"/>
                </a:cubicBezTo>
                <a:cubicBezTo>
                  <a:pt x="116" y="754"/>
                  <a:pt x="353" y="819"/>
                  <a:pt x="388" y="707"/>
                </a:cubicBezTo>
                <a:cubicBezTo>
                  <a:pt x="423" y="595"/>
                  <a:pt x="315" y="166"/>
                  <a:pt x="271" y="83"/>
                </a:cubicBezTo>
                <a:cubicBezTo>
                  <a:pt x="227" y="0"/>
                  <a:pt x="131" y="180"/>
                  <a:pt x="115" y="212"/>
                </a:cubicBezTo>
                <a:close/>
              </a:path>
            </a:pathLst>
          </a:custGeom>
          <a:solidFill>
            <a:schemeClr val="bg1"/>
          </a:solidFill>
          <a:ln w="9525">
            <a:noFill/>
            <a:round/>
            <a:headEnd/>
            <a:tailEnd/>
          </a:ln>
        </p:spPr>
        <p:txBody>
          <a:bodyPr>
            <a:prstTxWarp prst="textNoShape">
              <a:avLst/>
            </a:prstTxWarp>
          </a:bodyPr>
          <a:lstStyle/>
          <a:p>
            <a:endParaRPr lang="es-ES_tradnl"/>
          </a:p>
        </p:txBody>
      </p:sp>
      <p:sp>
        <p:nvSpPr>
          <p:cNvPr id="172038" name="Text Box 9"/>
          <p:cNvSpPr txBox="1">
            <a:spLocks noChangeArrowheads="1"/>
          </p:cNvSpPr>
          <p:nvPr/>
        </p:nvSpPr>
        <p:spPr bwMode="auto">
          <a:xfrm>
            <a:off x="2968625" y="1928813"/>
            <a:ext cx="3257550" cy="3113087"/>
          </a:xfrm>
          <a:prstGeom prst="rect">
            <a:avLst/>
          </a:prstGeom>
          <a:noFill/>
          <a:ln w="9525">
            <a:noFill/>
            <a:miter lim="800000"/>
            <a:headEnd/>
            <a:tailEnd/>
          </a:ln>
        </p:spPr>
        <p:txBody>
          <a:bodyPr wrap="none">
            <a:prstTxWarp prst="textNoShape">
              <a:avLst/>
            </a:prstTxWarp>
            <a:spAutoFit/>
          </a:bodyPr>
          <a:lstStyle/>
          <a:p>
            <a:pPr algn="ctr"/>
            <a:r>
              <a:rPr lang="es-CL">
                <a:solidFill>
                  <a:srgbClr val="0000FF"/>
                </a:solidFill>
                <a:latin typeface="Arial" charset="0"/>
              </a:rPr>
              <a:t>¿Qué ves aquí?</a:t>
            </a:r>
          </a:p>
          <a:p>
            <a:pPr algn="ctr"/>
            <a:endParaRPr lang="es-CL">
              <a:solidFill>
                <a:srgbClr val="0000FF"/>
              </a:solidFill>
              <a:latin typeface="Arial" charset="0"/>
            </a:endParaRPr>
          </a:p>
          <a:p>
            <a:pPr algn="ctr"/>
            <a:endParaRPr lang="es-CL">
              <a:solidFill>
                <a:srgbClr val="0000FF"/>
              </a:solidFill>
              <a:latin typeface="Arial" charset="0"/>
            </a:endParaRPr>
          </a:p>
          <a:p>
            <a:pPr algn="ctr"/>
            <a:endParaRPr lang="es-CL">
              <a:solidFill>
                <a:srgbClr val="0000FF"/>
              </a:solidFill>
              <a:latin typeface="Arial" charset="0"/>
            </a:endParaRPr>
          </a:p>
          <a:p>
            <a:pPr algn="ctr"/>
            <a:endParaRPr lang="es-CL">
              <a:solidFill>
                <a:srgbClr val="0000FF"/>
              </a:solidFill>
              <a:latin typeface="Arial" charset="0"/>
            </a:endParaRPr>
          </a:p>
          <a:p>
            <a:pPr algn="ctr"/>
            <a:endParaRPr lang="es-CL">
              <a:solidFill>
                <a:srgbClr val="0000FF"/>
              </a:solidFill>
              <a:latin typeface="Arial" charset="0"/>
            </a:endParaRPr>
          </a:p>
          <a:p>
            <a:pPr algn="ctr"/>
            <a:endParaRPr lang="es-CL">
              <a:solidFill>
                <a:srgbClr val="0000FF"/>
              </a:solidFill>
              <a:latin typeface="Arial" charset="0"/>
            </a:endParaRPr>
          </a:p>
          <a:p>
            <a:pPr algn="ctr"/>
            <a:endParaRPr lang="es-CL">
              <a:solidFill>
                <a:srgbClr val="0000FF"/>
              </a:solidFill>
              <a:latin typeface="Arial" charset="0"/>
            </a:endParaRPr>
          </a:p>
          <a:p>
            <a:pPr algn="ctr"/>
            <a:endParaRPr lang="es-CL">
              <a:solidFill>
                <a:srgbClr val="0000FF"/>
              </a:solidFill>
              <a:latin typeface="Arial" charset="0"/>
            </a:endParaRPr>
          </a:p>
          <a:p>
            <a:pPr algn="ctr"/>
            <a:endParaRPr lang="es-CL">
              <a:solidFill>
                <a:srgbClr val="0000FF"/>
              </a:solidFill>
              <a:latin typeface="Arial" charset="0"/>
            </a:endParaRPr>
          </a:p>
          <a:p>
            <a:pPr algn="ctr"/>
            <a:r>
              <a:rPr lang="es-CL">
                <a:solidFill>
                  <a:srgbClr val="0000FF"/>
                </a:solidFill>
                <a:latin typeface="Arial" charset="0"/>
              </a:rPr>
              <a:t>¿Qué le pasa a esta persona?</a:t>
            </a:r>
            <a:endParaRPr lang="es-ES">
              <a:solidFill>
                <a:srgbClr val="0000FF"/>
              </a:solidFill>
              <a:latin typeface="Arial" charset="0"/>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Text Box 2"/>
          <p:cNvSpPr txBox="1">
            <a:spLocks noChangeArrowheads="1"/>
          </p:cNvSpPr>
          <p:nvPr/>
        </p:nvSpPr>
        <p:spPr bwMode="auto">
          <a:xfrm>
            <a:off x="176213" y="76200"/>
            <a:ext cx="3354387"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Percepción visual: Ejemplos ]</a:t>
            </a:r>
            <a:endParaRPr lang="en-US">
              <a:solidFill>
                <a:srgbClr val="3333CC"/>
              </a:solidFill>
            </a:endParaRPr>
          </a:p>
        </p:txBody>
      </p:sp>
      <p:pic>
        <p:nvPicPr>
          <p:cNvPr id="174083" name="Picture 4"/>
          <p:cNvPicPr>
            <a:picLocks noChangeAspect="1" noChangeArrowheads="1"/>
          </p:cNvPicPr>
          <p:nvPr/>
        </p:nvPicPr>
        <p:blipFill>
          <a:blip r:embed="rId3"/>
          <a:srcRect/>
          <a:stretch>
            <a:fillRect/>
          </a:stretch>
        </p:blipFill>
        <p:spPr bwMode="auto">
          <a:xfrm>
            <a:off x="1633538" y="1406525"/>
            <a:ext cx="5981700" cy="4665663"/>
          </a:xfrm>
          <a:prstGeom prst="rect">
            <a:avLst/>
          </a:prstGeom>
          <a:noFill/>
          <a:ln w="9525">
            <a:noFill/>
            <a:miter lim="800000"/>
            <a:headEnd/>
            <a:tailEnd/>
          </a:ln>
        </p:spPr>
      </p:pic>
      <p:sp>
        <p:nvSpPr>
          <p:cNvPr id="961541" name="Rectangle 5"/>
          <p:cNvSpPr>
            <a:spLocks noChangeArrowheads="1"/>
          </p:cNvSpPr>
          <p:nvPr/>
        </p:nvSpPr>
        <p:spPr bwMode="auto">
          <a:xfrm>
            <a:off x="2743200" y="2108200"/>
            <a:ext cx="1371600" cy="1485900"/>
          </a:xfrm>
          <a:prstGeom prst="rect">
            <a:avLst/>
          </a:prstGeom>
          <a:noFill/>
          <a:ln w="38100">
            <a:solidFill>
              <a:srgbClr val="FF0000"/>
            </a:solidFill>
            <a:miter lim="800000"/>
            <a:headEnd/>
            <a:tailEnd/>
          </a:ln>
        </p:spPr>
        <p:txBody>
          <a:bodyPr wrap="none" anchor="ctr">
            <a:prstTxWarp prst="textNoShape">
              <a:avLst/>
            </a:prstTxWarp>
          </a:bodyPr>
          <a:lstStyle/>
          <a:p>
            <a:endParaRPr lang="es-ES_tradnl"/>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615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1541"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Text Box 2"/>
          <p:cNvSpPr txBox="1">
            <a:spLocks noChangeArrowheads="1"/>
          </p:cNvSpPr>
          <p:nvPr/>
        </p:nvSpPr>
        <p:spPr bwMode="auto">
          <a:xfrm>
            <a:off x="176213" y="76200"/>
            <a:ext cx="3354387"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Percepción visual: Ejemplos ]</a:t>
            </a:r>
            <a:endParaRPr lang="en-US">
              <a:solidFill>
                <a:srgbClr val="3333CC"/>
              </a:solidFill>
            </a:endParaRPr>
          </a:p>
        </p:txBody>
      </p:sp>
      <p:pic>
        <p:nvPicPr>
          <p:cNvPr id="176131" name="Picture 4" descr="futbol"/>
          <p:cNvPicPr>
            <a:picLocks noChangeAspect="1" noChangeArrowheads="1"/>
          </p:cNvPicPr>
          <p:nvPr/>
        </p:nvPicPr>
        <p:blipFill>
          <a:blip r:embed="rId3"/>
          <a:srcRect/>
          <a:stretch>
            <a:fillRect/>
          </a:stretch>
        </p:blipFill>
        <p:spPr bwMode="auto">
          <a:xfrm>
            <a:off x="492125" y="923925"/>
            <a:ext cx="8042275" cy="5364163"/>
          </a:xfrm>
          <a:prstGeom prst="rect">
            <a:avLst/>
          </a:prstGeom>
          <a:noFill/>
          <a:ln w="9525">
            <a:noFill/>
            <a:miter lim="800000"/>
            <a:headEnd/>
            <a:tailEnd/>
          </a:ln>
        </p:spPr>
      </p:pic>
      <p:sp>
        <p:nvSpPr>
          <p:cNvPr id="953349" name="Rectangle 5"/>
          <p:cNvSpPr>
            <a:spLocks noChangeArrowheads="1"/>
          </p:cNvSpPr>
          <p:nvPr/>
        </p:nvSpPr>
        <p:spPr bwMode="auto">
          <a:xfrm>
            <a:off x="5207000" y="1930400"/>
            <a:ext cx="1689100" cy="1485900"/>
          </a:xfrm>
          <a:prstGeom prst="rect">
            <a:avLst/>
          </a:prstGeom>
          <a:noFill/>
          <a:ln w="38100">
            <a:solidFill>
              <a:srgbClr val="FF0000"/>
            </a:solidFill>
            <a:miter lim="800000"/>
            <a:headEnd/>
            <a:tailEnd/>
          </a:ln>
        </p:spPr>
        <p:txBody>
          <a:bodyPr wrap="none" anchor="ctr">
            <a:prstTxWarp prst="textNoShape">
              <a:avLst/>
            </a:prstTxWarp>
          </a:bodyPr>
          <a:lstStyle/>
          <a:p>
            <a:endParaRPr lang="es-ES_tradnl"/>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9533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3349"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8A61E06-2157-6648-9773-E92F51AF04C3}"/>
              </a:ext>
            </a:extLst>
          </p:cNvPr>
          <p:cNvPicPr>
            <a:picLocks noChangeAspect="1"/>
          </p:cNvPicPr>
          <p:nvPr/>
        </p:nvPicPr>
        <p:blipFill>
          <a:blip r:embed="rId2"/>
          <a:stretch>
            <a:fillRect/>
          </a:stretch>
        </p:blipFill>
        <p:spPr>
          <a:xfrm>
            <a:off x="724619" y="261323"/>
            <a:ext cx="7694762" cy="6335354"/>
          </a:xfrm>
          <a:prstGeom prst="rect">
            <a:avLst/>
          </a:prstGeom>
        </p:spPr>
      </p:pic>
    </p:spTree>
    <p:extLst>
      <p:ext uri="{BB962C8B-B14F-4D97-AF65-F5344CB8AC3E}">
        <p14:creationId xmlns:p14="http://schemas.microsoft.com/office/powerpoint/2010/main" val="370022526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Text Box 2"/>
          <p:cNvSpPr txBox="1">
            <a:spLocks noChangeArrowheads="1"/>
          </p:cNvSpPr>
          <p:nvPr/>
        </p:nvSpPr>
        <p:spPr bwMode="auto">
          <a:xfrm>
            <a:off x="176213" y="76200"/>
            <a:ext cx="2271712"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Percepción visual ]</a:t>
            </a:r>
            <a:endParaRPr lang="en-US">
              <a:solidFill>
                <a:srgbClr val="3333CC"/>
              </a:solidFill>
            </a:endParaRPr>
          </a:p>
        </p:txBody>
      </p:sp>
      <p:grpSp>
        <p:nvGrpSpPr>
          <p:cNvPr id="178179" name="Group 10"/>
          <p:cNvGrpSpPr>
            <a:grpSpLocks/>
          </p:cNvGrpSpPr>
          <p:nvPr/>
        </p:nvGrpSpPr>
        <p:grpSpPr bwMode="auto">
          <a:xfrm>
            <a:off x="838200" y="1466850"/>
            <a:ext cx="1295400" cy="1219200"/>
            <a:chOff x="432" y="1392"/>
            <a:chExt cx="816" cy="768"/>
          </a:xfrm>
        </p:grpSpPr>
        <p:sp>
          <p:nvSpPr>
            <p:cNvPr id="178187" name="Oval 11" descr="Mármol blanco"/>
            <p:cNvSpPr>
              <a:spLocks noChangeArrowheads="1"/>
            </p:cNvSpPr>
            <p:nvPr/>
          </p:nvSpPr>
          <p:spPr bwMode="auto">
            <a:xfrm>
              <a:off x="432" y="1392"/>
              <a:ext cx="816" cy="768"/>
            </a:xfrm>
            <a:prstGeom prst="ellipse">
              <a:avLst/>
            </a:prstGeom>
            <a:blipFill dpi="0" rotWithShape="0">
              <a:blip r:embed="rId3"/>
              <a:srcRect/>
              <a:tile tx="0" ty="0" sx="100000" sy="100000" flip="none" algn="tl"/>
            </a:blipFill>
            <a:ln w="9525">
              <a:solidFill>
                <a:schemeClr val="tx1"/>
              </a:solidFill>
              <a:round/>
              <a:headEnd/>
              <a:tailEnd/>
            </a:ln>
          </p:spPr>
          <p:txBody>
            <a:bodyPr wrap="none" anchor="ctr">
              <a:prstTxWarp prst="textNoShape">
                <a:avLst/>
              </a:prstTxWarp>
            </a:bodyPr>
            <a:lstStyle/>
            <a:p>
              <a:endParaRPr lang="es-ES_tradnl"/>
            </a:p>
          </p:txBody>
        </p:sp>
        <p:sp>
          <p:nvSpPr>
            <p:cNvPr id="178188" name="Oval 12"/>
            <p:cNvSpPr>
              <a:spLocks noChangeArrowheads="1"/>
            </p:cNvSpPr>
            <p:nvPr/>
          </p:nvSpPr>
          <p:spPr bwMode="auto">
            <a:xfrm>
              <a:off x="480" y="1696"/>
              <a:ext cx="48" cy="192"/>
            </a:xfrm>
            <a:prstGeom prst="ellipse">
              <a:avLst/>
            </a:prstGeom>
            <a:solidFill>
              <a:schemeClr val="bg2"/>
            </a:solidFill>
            <a:ln w="9525">
              <a:solidFill>
                <a:schemeClr val="tx1"/>
              </a:solidFill>
              <a:round/>
              <a:headEnd/>
              <a:tailEnd/>
            </a:ln>
          </p:spPr>
          <p:txBody>
            <a:bodyPr wrap="none" anchor="ctr">
              <a:prstTxWarp prst="textNoShape">
                <a:avLst/>
              </a:prstTxWarp>
            </a:bodyPr>
            <a:lstStyle/>
            <a:p>
              <a:endParaRPr lang="es-ES_tradnl"/>
            </a:p>
          </p:txBody>
        </p:sp>
      </p:grpSp>
      <p:sp>
        <p:nvSpPr>
          <p:cNvPr id="178180" name="Rectangle 13"/>
          <p:cNvSpPr>
            <a:spLocks noChangeArrowheads="1"/>
          </p:cNvSpPr>
          <p:nvPr/>
        </p:nvSpPr>
        <p:spPr bwMode="auto">
          <a:xfrm>
            <a:off x="3048000" y="1663700"/>
            <a:ext cx="2095500" cy="825500"/>
          </a:xfrm>
          <a:prstGeom prst="rect">
            <a:avLst/>
          </a:prstGeom>
          <a:solidFill>
            <a:schemeClr val="bg1"/>
          </a:solidFill>
          <a:ln w="9525">
            <a:miter lim="800000"/>
            <a:headEnd/>
            <a:tailEnd/>
          </a:ln>
          <a:scene3d>
            <a:camera prst="legacyObliqueTopRight"/>
            <a:lightRig rig="legacyFlat3" dir="b"/>
          </a:scene3d>
          <a:sp3d extrusionH="430200" prstMaterial="legacyMatte">
            <a:bevelT w="13500" h="13500" prst="angle"/>
            <a:bevelB w="13500" h="13500" prst="angle"/>
            <a:extrusionClr>
              <a:schemeClr val="bg1"/>
            </a:extrusionClr>
          </a:sp3d>
        </p:spPr>
        <p:txBody>
          <a:bodyPr wrap="none" anchor="ctr">
            <a:prstTxWarp prst="textNoShape">
              <a:avLst/>
            </a:prstTxWarp>
            <a:flatTx/>
          </a:bodyPr>
          <a:lstStyle/>
          <a:p>
            <a:pPr algn="ctr" eaLnBrk="0" hangingPunct="0"/>
            <a:r>
              <a:rPr lang="es-ES" sz="1400" b="1"/>
              <a:t>Núcleo Geniculado</a:t>
            </a:r>
          </a:p>
          <a:p>
            <a:pPr algn="ctr" eaLnBrk="0" hangingPunct="0"/>
            <a:r>
              <a:rPr lang="es-ES" sz="1400" b="1"/>
              <a:t>Lateral</a:t>
            </a:r>
          </a:p>
        </p:txBody>
      </p:sp>
      <p:sp>
        <p:nvSpPr>
          <p:cNvPr id="178181" name="Rectangle 14"/>
          <p:cNvSpPr>
            <a:spLocks noChangeArrowheads="1"/>
          </p:cNvSpPr>
          <p:nvPr/>
        </p:nvSpPr>
        <p:spPr bwMode="auto">
          <a:xfrm>
            <a:off x="6134100" y="1663700"/>
            <a:ext cx="2095500" cy="825500"/>
          </a:xfrm>
          <a:prstGeom prst="rect">
            <a:avLst/>
          </a:prstGeom>
          <a:solidFill>
            <a:schemeClr val="bg1"/>
          </a:solidFill>
          <a:ln w="9525">
            <a:miter lim="800000"/>
            <a:headEnd/>
            <a:tailEnd/>
          </a:ln>
          <a:scene3d>
            <a:camera prst="legacyObliqueTopRight"/>
            <a:lightRig rig="legacyFlat3" dir="b"/>
          </a:scene3d>
          <a:sp3d extrusionH="430200" prstMaterial="legacyMatte">
            <a:bevelT w="13500" h="13500" prst="angle"/>
            <a:bevelB w="13500" h="13500" prst="angle"/>
            <a:extrusionClr>
              <a:schemeClr val="bg1"/>
            </a:extrusionClr>
          </a:sp3d>
        </p:spPr>
        <p:txBody>
          <a:bodyPr wrap="none" anchor="ctr">
            <a:prstTxWarp prst="textNoShape">
              <a:avLst/>
            </a:prstTxWarp>
            <a:flatTx/>
          </a:bodyPr>
          <a:lstStyle/>
          <a:p>
            <a:pPr algn="ctr" eaLnBrk="0" hangingPunct="0"/>
            <a:r>
              <a:rPr lang="es-ES" sz="1400" b="1"/>
              <a:t>Corteza Visual</a:t>
            </a:r>
          </a:p>
        </p:txBody>
      </p:sp>
      <p:cxnSp>
        <p:nvCxnSpPr>
          <p:cNvPr id="178182" name="AutoShape 15"/>
          <p:cNvCxnSpPr>
            <a:cxnSpLocks noChangeShapeType="1"/>
            <a:stCxn id="178187" idx="6"/>
            <a:endCxn id="178180" idx="1"/>
          </p:cNvCxnSpPr>
          <p:nvPr/>
        </p:nvCxnSpPr>
        <p:spPr bwMode="auto">
          <a:xfrm>
            <a:off x="2133600" y="2076450"/>
            <a:ext cx="914400" cy="0"/>
          </a:xfrm>
          <a:prstGeom prst="straightConnector1">
            <a:avLst/>
          </a:prstGeom>
          <a:noFill/>
          <a:ln w="57150">
            <a:solidFill>
              <a:srgbClr val="FF3300"/>
            </a:solidFill>
            <a:round/>
            <a:headEnd/>
            <a:tailEnd type="triangle" w="med" len="med"/>
          </a:ln>
        </p:spPr>
      </p:cxnSp>
      <p:cxnSp>
        <p:nvCxnSpPr>
          <p:cNvPr id="178183" name="AutoShape 16"/>
          <p:cNvCxnSpPr>
            <a:cxnSpLocks noChangeShapeType="1"/>
            <a:stCxn id="178180" idx="3"/>
            <a:endCxn id="178181" idx="1"/>
          </p:cNvCxnSpPr>
          <p:nvPr/>
        </p:nvCxnSpPr>
        <p:spPr bwMode="auto">
          <a:xfrm>
            <a:off x="5143500" y="2076450"/>
            <a:ext cx="990600" cy="0"/>
          </a:xfrm>
          <a:prstGeom prst="straightConnector1">
            <a:avLst/>
          </a:prstGeom>
          <a:noFill/>
          <a:ln w="57150">
            <a:solidFill>
              <a:srgbClr val="FF3300"/>
            </a:solidFill>
            <a:round/>
            <a:headEnd/>
            <a:tailEnd type="triangle" w="med" len="med"/>
          </a:ln>
        </p:spPr>
      </p:cxnSp>
      <p:sp>
        <p:nvSpPr>
          <p:cNvPr id="178184" name="Rectangle 17"/>
          <p:cNvSpPr>
            <a:spLocks noChangeArrowheads="1"/>
          </p:cNvSpPr>
          <p:nvPr/>
        </p:nvSpPr>
        <p:spPr bwMode="auto">
          <a:xfrm>
            <a:off x="1851025" y="4933950"/>
            <a:ext cx="5948363" cy="701675"/>
          </a:xfrm>
          <a:prstGeom prst="rect">
            <a:avLst/>
          </a:prstGeom>
          <a:noFill/>
          <a:ln w="9525">
            <a:noFill/>
            <a:miter lim="800000"/>
            <a:headEnd/>
            <a:tailEnd/>
          </a:ln>
        </p:spPr>
        <p:txBody>
          <a:bodyPr wrap="none">
            <a:prstTxWarp prst="textNoShape">
              <a:avLst/>
            </a:prstTxWarp>
            <a:spAutoFit/>
          </a:bodyPr>
          <a:lstStyle/>
          <a:p>
            <a:pPr algn="ctr" eaLnBrk="0" hangingPunct="0"/>
            <a:r>
              <a:rPr lang="de-DE" sz="2000" b="1">
                <a:solidFill>
                  <a:srgbClr val="3333CC"/>
                </a:solidFill>
              </a:rPr>
              <a:t>Conexiones en la senda visual de los mamímeros</a:t>
            </a:r>
          </a:p>
          <a:p>
            <a:pPr algn="ctr" eaLnBrk="0" hangingPunct="0"/>
            <a:r>
              <a:rPr lang="de-DE" sz="2000" b="1">
                <a:solidFill>
                  <a:srgbClr val="3333CC"/>
                </a:solidFill>
              </a:rPr>
              <a:t>(modelo clásico)</a:t>
            </a:r>
            <a:endParaRPr lang="es-ES" sz="2000" b="1">
              <a:solidFill>
                <a:srgbClr val="3333CC"/>
              </a:solidFill>
            </a:endParaRPr>
          </a:p>
        </p:txBody>
      </p:sp>
      <p:sp>
        <p:nvSpPr>
          <p:cNvPr id="178185" name="Rectangle 18"/>
          <p:cNvSpPr>
            <a:spLocks noChangeArrowheads="1"/>
          </p:cNvSpPr>
          <p:nvPr/>
        </p:nvSpPr>
        <p:spPr bwMode="auto">
          <a:xfrm>
            <a:off x="1311275" y="5857875"/>
            <a:ext cx="6954838" cy="274638"/>
          </a:xfrm>
          <a:prstGeom prst="rect">
            <a:avLst/>
          </a:prstGeom>
          <a:noFill/>
          <a:ln w="9525">
            <a:noFill/>
            <a:miter lim="800000"/>
            <a:headEnd/>
            <a:tailEnd/>
          </a:ln>
        </p:spPr>
        <p:txBody>
          <a:bodyPr wrap="none">
            <a:prstTxWarp prst="textNoShape">
              <a:avLst/>
            </a:prstTxWarp>
            <a:spAutoFit/>
          </a:bodyPr>
          <a:lstStyle/>
          <a:p>
            <a:pPr algn="ctr" eaLnBrk="0" hangingPunct="0"/>
            <a:r>
              <a:rPr lang="de-DE" sz="1200">
                <a:solidFill>
                  <a:srgbClr val="3333CC"/>
                </a:solidFill>
              </a:rPr>
              <a:t>Fuente: Varela, F.; Thompson, E.; Rosch, E.: </a:t>
            </a:r>
            <a:r>
              <a:rPr lang="de-DE" sz="1200" i="1">
                <a:solidFill>
                  <a:srgbClr val="3333CC"/>
                </a:solidFill>
              </a:rPr>
              <a:t>De cuerpo presente</a:t>
            </a:r>
            <a:r>
              <a:rPr lang="de-DE" sz="1200">
                <a:solidFill>
                  <a:srgbClr val="3333CC"/>
                </a:solidFill>
              </a:rPr>
              <a:t>, Gedisa editorial, Barcelona,1992</a:t>
            </a:r>
            <a:endParaRPr lang="es-ES" sz="1200">
              <a:solidFill>
                <a:srgbClr val="3333CC"/>
              </a:solidFill>
            </a:endParaRPr>
          </a:p>
        </p:txBody>
      </p:sp>
      <p:sp>
        <p:nvSpPr>
          <p:cNvPr id="178186" name="Text Box 19"/>
          <p:cNvSpPr txBox="1">
            <a:spLocks noChangeArrowheads="1"/>
          </p:cNvSpPr>
          <p:nvPr/>
        </p:nvSpPr>
        <p:spPr bwMode="auto">
          <a:xfrm>
            <a:off x="2271713" y="1690688"/>
            <a:ext cx="571500" cy="304800"/>
          </a:xfrm>
          <a:prstGeom prst="rect">
            <a:avLst/>
          </a:prstGeom>
          <a:noFill/>
          <a:ln w="9525">
            <a:noFill/>
            <a:miter lim="800000"/>
            <a:headEnd/>
            <a:tailEnd/>
          </a:ln>
        </p:spPr>
        <p:txBody>
          <a:bodyPr wrap="none">
            <a:prstTxWarp prst="textNoShape">
              <a:avLst/>
            </a:prstTxWarp>
            <a:spAutoFit/>
          </a:bodyPr>
          <a:lstStyle/>
          <a:p>
            <a:pPr eaLnBrk="0" hangingPunct="0"/>
            <a:r>
              <a:rPr lang="es-ES" sz="1400">
                <a:solidFill>
                  <a:srgbClr val="3333CC"/>
                </a:solidFill>
              </a:rPr>
              <a:t>100%</a:t>
            </a: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Text Box 2"/>
          <p:cNvSpPr txBox="1">
            <a:spLocks noChangeArrowheads="1"/>
          </p:cNvSpPr>
          <p:nvPr/>
        </p:nvSpPr>
        <p:spPr bwMode="auto">
          <a:xfrm>
            <a:off x="176213" y="76200"/>
            <a:ext cx="2271712"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Percepción visual ]</a:t>
            </a:r>
            <a:endParaRPr lang="en-US">
              <a:solidFill>
                <a:srgbClr val="3333CC"/>
              </a:solidFill>
            </a:endParaRPr>
          </a:p>
        </p:txBody>
      </p:sp>
      <p:grpSp>
        <p:nvGrpSpPr>
          <p:cNvPr id="180227" name="Group 13"/>
          <p:cNvGrpSpPr>
            <a:grpSpLocks/>
          </p:cNvGrpSpPr>
          <p:nvPr/>
        </p:nvGrpSpPr>
        <p:grpSpPr bwMode="auto">
          <a:xfrm>
            <a:off x="838200" y="1466850"/>
            <a:ext cx="1295400" cy="1219200"/>
            <a:chOff x="432" y="1392"/>
            <a:chExt cx="816" cy="768"/>
          </a:xfrm>
        </p:grpSpPr>
        <p:sp>
          <p:nvSpPr>
            <p:cNvPr id="180249" name="Oval 14" descr="Mármol blanco"/>
            <p:cNvSpPr>
              <a:spLocks noChangeArrowheads="1"/>
            </p:cNvSpPr>
            <p:nvPr/>
          </p:nvSpPr>
          <p:spPr bwMode="auto">
            <a:xfrm>
              <a:off x="432" y="1392"/>
              <a:ext cx="816" cy="768"/>
            </a:xfrm>
            <a:prstGeom prst="ellipse">
              <a:avLst/>
            </a:prstGeom>
            <a:blipFill dpi="0" rotWithShape="0">
              <a:blip r:embed="rId3"/>
              <a:srcRect/>
              <a:tile tx="0" ty="0" sx="100000" sy="100000" flip="none" algn="tl"/>
            </a:blipFill>
            <a:ln w="9525">
              <a:solidFill>
                <a:schemeClr val="tx1"/>
              </a:solidFill>
              <a:round/>
              <a:headEnd/>
              <a:tailEnd/>
            </a:ln>
          </p:spPr>
          <p:txBody>
            <a:bodyPr wrap="none" anchor="ctr">
              <a:prstTxWarp prst="textNoShape">
                <a:avLst/>
              </a:prstTxWarp>
            </a:bodyPr>
            <a:lstStyle/>
            <a:p>
              <a:endParaRPr lang="es-ES_tradnl"/>
            </a:p>
          </p:txBody>
        </p:sp>
        <p:sp>
          <p:nvSpPr>
            <p:cNvPr id="180250" name="Oval 15"/>
            <p:cNvSpPr>
              <a:spLocks noChangeArrowheads="1"/>
            </p:cNvSpPr>
            <p:nvPr/>
          </p:nvSpPr>
          <p:spPr bwMode="auto">
            <a:xfrm>
              <a:off x="480" y="1696"/>
              <a:ext cx="48" cy="192"/>
            </a:xfrm>
            <a:prstGeom prst="ellipse">
              <a:avLst/>
            </a:prstGeom>
            <a:solidFill>
              <a:schemeClr val="bg2"/>
            </a:solidFill>
            <a:ln w="9525">
              <a:solidFill>
                <a:schemeClr val="tx1"/>
              </a:solidFill>
              <a:round/>
              <a:headEnd/>
              <a:tailEnd/>
            </a:ln>
          </p:spPr>
          <p:txBody>
            <a:bodyPr wrap="none" anchor="ctr">
              <a:prstTxWarp prst="textNoShape">
                <a:avLst/>
              </a:prstTxWarp>
            </a:bodyPr>
            <a:lstStyle/>
            <a:p>
              <a:endParaRPr lang="es-ES_tradnl"/>
            </a:p>
          </p:txBody>
        </p:sp>
      </p:grpSp>
      <p:sp>
        <p:nvSpPr>
          <p:cNvPr id="180228" name="Rectangle 16"/>
          <p:cNvSpPr>
            <a:spLocks noChangeArrowheads="1"/>
          </p:cNvSpPr>
          <p:nvPr/>
        </p:nvSpPr>
        <p:spPr bwMode="auto">
          <a:xfrm>
            <a:off x="3048000" y="1663700"/>
            <a:ext cx="2095500" cy="825500"/>
          </a:xfrm>
          <a:prstGeom prst="rect">
            <a:avLst/>
          </a:prstGeom>
          <a:solidFill>
            <a:schemeClr val="bg1"/>
          </a:solidFill>
          <a:ln w="9525">
            <a:miter lim="800000"/>
            <a:headEnd/>
            <a:tailEnd/>
          </a:ln>
          <a:scene3d>
            <a:camera prst="legacyObliqueTopRight"/>
            <a:lightRig rig="legacyFlat3" dir="b"/>
          </a:scene3d>
          <a:sp3d extrusionH="430200" prstMaterial="legacyMatte">
            <a:bevelT w="13500" h="13500" prst="angle"/>
            <a:bevelB w="13500" h="13500" prst="angle"/>
            <a:extrusionClr>
              <a:schemeClr val="bg1"/>
            </a:extrusionClr>
          </a:sp3d>
        </p:spPr>
        <p:txBody>
          <a:bodyPr wrap="none" anchor="ctr">
            <a:prstTxWarp prst="textNoShape">
              <a:avLst/>
            </a:prstTxWarp>
            <a:flatTx/>
          </a:bodyPr>
          <a:lstStyle/>
          <a:p>
            <a:pPr algn="ctr" eaLnBrk="0" hangingPunct="0"/>
            <a:r>
              <a:rPr lang="es-ES" sz="1400" b="1"/>
              <a:t>Núcleo Geniculado</a:t>
            </a:r>
          </a:p>
          <a:p>
            <a:pPr algn="ctr" eaLnBrk="0" hangingPunct="0"/>
            <a:r>
              <a:rPr lang="es-ES" sz="1400" b="1"/>
              <a:t>Lateral</a:t>
            </a:r>
          </a:p>
        </p:txBody>
      </p:sp>
      <p:sp>
        <p:nvSpPr>
          <p:cNvPr id="180229" name="Rectangle 17"/>
          <p:cNvSpPr>
            <a:spLocks noChangeArrowheads="1"/>
          </p:cNvSpPr>
          <p:nvPr/>
        </p:nvSpPr>
        <p:spPr bwMode="auto">
          <a:xfrm>
            <a:off x="6134100" y="1663700"/>
            <a:ext cx="2095500" cy="825500"/>
          </a:xfrm>
          <a:prstGeom prst="rect">
            <a:avLst/>
          </a:prstGeom>
          <a:solidFill>
            <a:schemeClr val="bg1"/>
          </a:solidFill>
          <a:ln w="9525">
            <a:miter lim="800000"/>
            <a:headEnd/>
            <a:tailEnd/>
          </a:ln>
          <a:scene3d>
            <a:camera prst="legacyObliqueTopRight"/>
            <a:lightRig rig="legacyFlat3" dir="b"/>
          </a:scene3d>
          <a:sp3d extrusionH="430200" prstMaterial="legacyMatte">
            <a:bevelT w="13500" h="13500" prst="angle"/>
            <a:bevelB w="13500" h="13500" prst="angle"/>
            <a:extrusionClr>
              <a:schemeClr val="bg1"/>
            </a:extrusionClr>
          </a:sp3d>
        </p:spPr>
        <p:txBody>
          <a:bodyPr wrap="none" anchor="ctr">
            <a:prstTxWarp prst="textNoShape">
              <a:avLst/>
            </a:prstTxWarp>
            <a:flatTx/>
          </a:bodyPr>
          <a:lstStyle/>
          <a:p>
            <a:pPr algn="ctr" eaLnBrk="0" hangingPunct="0"/>
            <a:r>
              <a:rPr lang="es-ES" sz="1400" b="1"/>
              <a:t>Corteza Visual</a:t>
            </a:r>
          </a:p>
        </p:txBody>
      </p:sp>
      <p:cxnSp>
        <p:nvCxnSpPr>
          <p:cNvPr id="180230" name="AutoShape 18"/>
          <p:cNvCxnSpPr>
            <a:cxnSpLocks noChangeShapeType="1"/>
            <a:stCxn id="180249" idx="6"/>
            <a:endCxn id="180228" idx="1"/>
          </p:cNvCxnSpPr>
          <p:nvPr/>
        </p:nvCxnSpPr>
        <p:spPr bwMode="auto">
          <a:xfrm>
            <a:off x="2133600" y="2076450"/>
            <a:ext cx="914400" cy="0"/>
          </a:xfrm>
          <a:prstGeom prst="straightConnector1">
            <a:avLst/>
          </a:prstGeom>
          <a:noFill/>
          <a:ln w="57150">
            <a:solidFill>
              <a:srgbClr val="FF3300"/>
            </a:solidFill>
            <a:round/>
            <a:headEnd/>
            <a:tailEnd type="triangle" w="med" len="med"/>
          </a:ln>
        </p:spPr>
      </p:cxnSp>
      <p:cxnSp>
        <p:nvCxnSpPr>
          <p:cNvPr id="180231" name="AutoShape 19"/>
          <p:cNvCxnSpPr>
            <a:cxnSpLocks noChangeShapeType="1"/>
            <a:stCxn id="180228" idx="3"/>
            <a:endCxn id="180229" idx="1"/>
          </p:cNvCxnSpPr>
          <p:nvPr/>
        </p:nvCxnSpPr>
        <p:spPr bwMode="auto">
          <a:xfrm>
            <a:off x="5143500" y="2076450"/>
            <a:ext cx="990600" cy="0"/>
          </a:xfrm>
          <a:prstGeom prst="straightConnector1">
            <a:avLst/>
          </a:prstGeom>
          <a:noFill/>
          <a:ln w="57150">
            <a:solidFill>
              <a:srgbClr val="FF3300"/>
            </a:solidFill>
            <a:round/>
            <a:headEnd/>
            <a:tailEnd type="triangle" w="med" len="med"/>
          </a:ln>
        </p:spPr>
      </p:cxnSp>
      <p:sp>
        <p:nvSpPr>
          <p:cNvPr id="180232" name="Rectangle 20"/>
          <p:cNvSpPr>
            <a:spLocks noChangeArrowheads="1"/>
          </p:cNvSpPr>
          <p:nvPr/>
        </p:nvSpPr>
        <p:spPr bwMode="auto">
          <a:xfrm>
            <a:off x="1851025" y="4933950"/>
            <a:ext cx="5948363" cy="701675"/>
          </a:xfrm>
          <a:prstGeom prst="rect">
            <a:avLst/>
          </a:prstGeom>
          <a:noFill/>
          <a:ln w="9525">
            <a:noFill/>
            <a:miter lim="800000"/>
            <a:headEnd/>
            <a:tailEnd/>
          </a:ln>
        </p:spPr>
        <p:txBody>
          <a:bodyPr wrap="none">
            <a:prstTxWarp prst="textNoShape">
              <a:avLst/>
            </a:prstTxWarp>
            <a:spAutoFit/>
          </a:bodyPr>
          <a:lstStyle/>
          <a:p>
            <a:pPr algn="ctr" eaLnBrk="0" hangingPunct="0"/>
            <a:r>
              <a:rPr lang="de-DE" sz="2000" b="1">
                <a:solidFill>
                  <a:srgbClr val="3333CC"/>
                </a:solidFill>
              </a:rPr>
              <a:t>Conexiones en la senda visual de los mamímeros</a:t>
            </a:r>
          </a:p>
          <a:p>
            <a:pPr algn="ctr" eaLnBrk="0" hangingPunct="0"/>
            <a:r>
              <a:rPr lang="de-DE" sz="2000" b="1">
                <a:solidFill>
                  <a:srgbClr val="3333CC"/>
                </a:solidFill>
              </a:rPr>
              <a:t>(modelo nuevo)</a:t>
            </a:r>
            <a:endParaRPr lang="es-ES" sz="2000" b="1">
              <a:solidFill>
                <a:srgbClr val="3333CC"/>
              </a:solidFill>
            </a:endParaRPr>
          </a:p>
        </p:txBody>
      </p:sp>
      <p:sp>
        <p:nvSpPr>
          <p:cNvPr id="180233" name="Rectangle 21"/>
          <p:cNvSpPr>
            <a:spLocks noChangeArrowheads="1"/>
          </p:cNvSpPr>
          <p:nvPr/>
        </p:nvSpPr>
        <p:spPr bwMode="auto">
          <a:xfrm>
            <a:off x="1311275" y="5857875"/>
            <a:ext cx="6954838" cy="274638"/>
          </a:xfrm>
          <a:prstGeom prst="rect">
            <a:avLst/>
          </a:prstGeom>
          <a:noFill/>
          <a:ln w="9525">
            <a:noFill/>
            <a:miter lim="800000"/>
            <a:headEnd/>
            <a:tailEnd/>
          </a:ln>
        </p:spPr>
        <p:txBody>
          <a:bodyPr wrap="none">
            <a:prstTxWarp prst="textNoShape">
              <a:avLst/>
            </a:prstTxWarp>
            <a:spAutoFit/>
          </a:bodyPr>
          <a:lstStyle/>
          <a:p>
            <a:pPr algn="ctr" eaLnBrk="0" hangingPunct="0"/>
            <a:r>
              <a:rPr lang="de-DE" sz="1200">
                <a:solidFill>
                  <a:srgbClr val="3333CC"/>
                </a:solidFill>
              </a:rPr>
              <a:t>Fuente: Varela, F.; Thompson, E.; Rosch, E.: </a:t>
            </a:r>
            <a:r>
              <a:rPr lang="de-DE" sz="1200" i="1">
                <a:solidFill>
                  <a:srgbClr val="3333CC"/>
                </a:solidFill>
              </a:rPr>
              <a:t>De cuerpo presente</a:t>
            </a:r>
            <a:r>
              <a:rPr lang="de-DE" sz="1200">
                <a:solidFill>
                  <a:srgbClr val="3333CC"/>
                </a:solidFill>
              </a:rPr>
              <a:t>, Gedisa editorial, Barcelona,1992</a:t>
            </a:r>
            <a:endParaRPr lang="es-ES" sz="1200">
              <a:solidFill>
                <a:srgbClr val="3333CC"/>
              </a:solidFill>
            </a:endParaRPr>
          </a:p>
        </p:txBody>
      </p:sp>
      <p:sp>
        <p:nvSpPr>
          <p:cNvPr id="180234" name="Text Box 34"/>
          <p:cNvSpPr txBox="1">
            <a:spLocks noChangeArrowheads="1"/>
          </p:cNvSpPr>
          <p:nvPr/>
        </p:nvSpPr>
        <p:spPr bwMode="auto">
          <a:xfrm>
            <a:off x="2386013" y="1714500"/>
            <a:ext cx="466725" cy="274638"/>
          </a:xfrm>
          <a:prstGeom prst="rect">
            <a:avLst/>
          </a:prstGeom>
          <a:noFill/>
          <a:ln w="9525">
            <a:noFill/>
            <a:miter lim="800000"/>
            <a:headEnd/>
            <a:tailEnd/>
          </a:ln>
        </p:spPr>
        <p:txBody>
          <a:bodyPr wrap="none">
            <a:prstTxWarp prst="textNoShape">
              <a:avLst/>
            </a:prstTxWarp>
            <a:spAutoFit/>
          </a:bodyPr>
          <a:lstStyle/>
          <a:p>
            <a:pPr eaLnBrk="0" hangingPunct="0"/>
            <a:r>
              <a:rPr lang="es-ES" sz="1200" b="1">
                <a:solidFill>
                  <a:srgbClr val="3333CC"/>
                </a:solidFill>
              </a:rPr>
              <a:t>20%</a:t>
            </a:r>
          </a:p>
        </p:txBody>
      </p:sp>
      <p:grpSp>
        <p:nvGrpSpPr>
          <p:cNvPr id="3" name="Group 48"/>
          <p:cNvGrpSpPr>
            <a:grpSpLocks/>
          </p:cNvGrpSpPr>
          <p:nvPr/>
        </p:nvGrpSpPr>
        <p:grpSpPr bwMode="auto">
          <a:xfrm>
            <a:off x="2627313" y="2082800"/>
            <a:ext cx="5622925" cy="2820988"/>
            <a:chOff x="1655" y="1312"/>
            <a:chExt cx="3542" cy="1777"/>
          </a:xfrm>
        </p:grpSpPr>
        <p:sp>
          <p:nvSpPr>
            <p:cNvPr id="180237" name="Rectangle 49"/>
            <p:cNvSpPr>
              <a:spLocks noChangeArrowheads="1"/>
            </p:cNvSpPr>
            <p:nvPr/>
          </p:nvSpPr>
          <p:spPr bwMode="auto">
            <a:xfrm>
              <a:off x="2960" y="1920"/>
              <a:ext cx="904" cy="520"/>
            </a:xfrm>
            <a:prstGeom prst="rect">
              <a:avLst/>
            </a:prstGeom>
            <a:solidFill>
              <a:schemeClr val="bg1"/>
            </a:solidFill>
            <a:ln w="9525">
              <a:miter lim="800000"/>
              <a:headEnd/>
              <a:tailEnd/>
            </a:ln>
            <a:scene3d>
              <a:camera prst="legacyObliqueTopRight"/>
              <a:lightRig rig="legacyFlat3" dir="b"/>
            </a:scene3d>
            <a:sp3d extrusionH="430200" prstMaterial="legacyMatte">
              <a:bevelT w="13500" h="13500" prst="angle"/>
              <a:bevelB w="13500" h="13500" prst="angle"/>
              <a:extrusionClr>
                <a:schemeClr val="bg1"/>
              </a:extrusionClr>
            </a:sp3d>
          </p:spPr>
          <p:txBody>
            <a:bodyPr wrap="none" anchor="ctr">
              <a:prstTxWarp prst="textNoShape">
                <a:avLst/>
              </a:prstTxWarp>
              <a:flatTx/>
            </a:bodyPr>
            <a:lstStyle/>
            <a:p>
              <a:pPr algn="ctr" eaLnBrk="0" hangingPunct="0"/>
              <a:r>
                <a:rPr lang="es-ES" sz="1400" b="1"/>
                <a:t>Movimiento</a:t>
              </a:r>
            </a:p>
            <a:p>
              <a:pPr algn="ctr" eaLnBrk="0" hangingPunct="0"/>
              <a:r>
                <a:rPr lang="es-ES" sz="1400" b="1"/>
                <a:t>ocular</a:t>
              </a:r>
            </a:p>
          </p:txBody>
        </p:sp>
        <p:sp>
          <p:nvSpPr>
            <p:cNvPr id="180238" name="Text Box 50"/>
            <p:cNvSpPr txBox="1">
              <a:spLocks noChangeArrowheads="1"/>
            </p:cNvSpPr>
            <p:nvPr/>
          </p:nvSpPr>
          <p:spPr bwMode="auto">
            <a:xfrm>
              <a:off x="4235" y="2494"/>
              <a:ext cx="962" cy="173"/>
            </a:xfrm>
            <a:prstGeom prst="rect">
              <a:avLst/>
            </a:prstGeom>
            <a:noFill/>
            <a:ln w="9525">
              <a:noFill/>
              <a:miter lim="800000"/>
              <a:headEnd/>
              <a:tailEnd/>
            </a:ln>
          </p:spPr>
          <p:txBody>
            <a:bodyPr wrap="none">
              <a:prstTxWarp prst="textNoShape">
                <a:avLst/>
              </a:prstTxWarp>
              <a:spAutoFit/>
            </a:bodyPr>
            <a:lstStyle/>
            <a:p>
              <a:pPr eaLnBrk="0" hangingPunct="0"/>
              <a:r>
                <a:rPr lang="es-ES" sz="1200">
                  <a:solidFill>
                    <a:srgbClr val="3333CC"/>
                  </a:solidFill>
                </a:rPr>
                <a:t>Formación reticular</a:t>
              </a:r>
            </a:p>
          </p:txBody>
        </p:sp>
        <p:sp>
          <p:nvSpPr>
            <p:cNvPr id="180239" name="Text Box 51"/>
            <p:cNvSpPr txBox="1">
              <a:spLocks noChangeArrowheads="1"/>
            </p:cNvSpPr>
            <p:nvPr/>
          </p:nvSpPr>
          <p:spPr bwMode="auto">
            <a:xfrm>
              <a:off x="4243" y="2694"/>
              <a:ext cx="838" cy="173"/>
            </a:xfrm>
            <a:prstGeom prst="rect">
              <a:avLst/>
            </a:prstGeom>
            <a:noFill/>
            <a:ln w="9525">
              <a:noFill/>
              <a:miter lim="800000"/>
              <a:headEnd/>
              <a:tailEnd/>
            </a:ln>
          </p:spPr>
          <p:txBody>
            <a:bodyPr wrap="none">
              <a:prstTxWarp prst="textNoShape">
                <a:avLst/>
              </a:prstTxWarp>
              <a:spAutoFit/>
            </a:bodyPr>
            <a:lstStyle/>
            <a:p>
              <a:pPr algn="ctr" eaLnBrk="0" hangingPunct="0"/>
              <a:r>
                <a:rPr lang="es-ES" sz="1200">
                  <a:solidFill>
                    <a:srgbClr val="3333CC"/>
                  </a:solidFill>
                </a:rPr>
                <a:t>Colículo superior</a:t>
              </a:r>
            </a:p>
          </p:txBody>
        </p:sp>
        <p:sp>
          <p:nvSpPr>
            <p:cNvPr id="180240" name="Text Box 52"/>
            <p:cNvSpPr txBox="1">
              <a:spLocks noChangeArrowheads="1"/>
            </p:cNvSpPr>
            <p:nvPr/>
          </p:nvSpPr>
          <p:spPr bwMode="auto">
            <a:xfrm>
              <a:off x="4239" y="2916"/>
              <a:ext cx="609" cy="173"/>
            </a:xfrm>
            <a:prstGeom prst="rect">
              <a:avLst/>
            </a:prstGeom>
            <a:noFill/>
            <a:ln w="9525">
              <a:noFill/>
              <a:miter lim="800000"/>
              <a:headEnd/>
              <a:tailEnd/>
            </a:ln>
          </p:spPr>
          <p:txBody>
            <a:bodyPr wrap="none">
              <a:prstTxWarp prst="textNoShape">
                <a:avLst/>
              </a:prstTxWarp>
              <a:spAutoFit/>
            </a:bodyPr>
            <a:lstStyle/>
            <a:p>
              <a:pPr eaLnBrk="0" hangingPunct="0"/>
              <a:r>
                <a:rPr lang="es-ES" sz="1200">
                  <a:solidFill>
                    <a:srgbClr val="3333CC"/>
                  </a:solidFill>
                </a:rPr>
                <a:t>Hipotálamo</a:t>
              </a:r>
            </a:p>
          </p:txBody>
        </p:sp>
        <p:sp>
          <p:nvSpPr>
            <p:cNvPr id="180241" name="Freeform 53"/>
            <p:cNvSpPr>
              <a:spLocks/>
            </p:cNvSpPr>
            <p:nvPr/>
          </p:nvSpPr>
          <p:spPr bwMode="auto">
            <a:xfrm>
              <a:off x="2774" y="1568"/>
              <a:ext cx="1458" cy="1008"/>
            </a:xfrm>
            <a:custGeom>
              <a:avLst/>
              <a:gdLst>
                <a:gd name="T0" fmla="*/ 1656 w 1368"/>
                <a:gd name="T1" fmla="*/ 1008 h 1008"/>
                <a:gd name="T2" fmla="*/ 0 w 1368"/>
                <a:gd name="T3" fmla="*/ 1008 h 1008"/>
                <a:gd name="T4" fmla="*/ 0 w 1368"/>
                <a:gd name="T5" fmla="*/ 0 h 1008"/>
                <a:gd name="T6" fmla="*/ 0 60000 65536"/>
                <a:gd name="T7" fmla="*/ 0 60000 65536"/>
                <a:gd name="T8" fmla="*/ 0 60000 65536"/>
                <a:gd name="T9" fmla="*/ 0 w 1368"/>
                <a:gd name="T10" fmla="*/ 0 h 1008"/>
                <a:gd name="T11" fmla="*/ 1368 w 1368"/>
                <a:gd name="T12" fmla="*/ 1008 h 1008"/>
              </a:gdLst>
              <a:ahLst/>
              <a:cxnLst>
                <a:cxn ang="T6">
                  <a:pos x="T0" y="T1"/>
                </a:cxn>
                <a:cxn ang="T7">
                  <a:pos x="T2" y="T3"/>
                </a:cxn>
                <a:cxn ang="T8">
                  <a:pos x="T4" y="T5"/>
                </a:cxn>
              </a:cxnLst>
              <a:rect l="T9" t="T10" r="T11" b="T12"/>
              <a:pathLst>
                <a:path w="1368" h="1008">
                  <a:moveTo>
                    <a:pt x="1368" y="1008"/>
                  </a:moveTo>
                  <a:lnTo>
                    <a:pt x="0" y="1008"/>
                  </a:lnTo>
                  <a:lnTo>
                    <a:pt x="0" y="0"/>
                  </a:lnTo>
                </a:path>
              </a:pathLst>
            </a:custGeom>
            <a:noFill/>
            <a:ln w="9525">
              <a:solidFill>
                <a:srgbClr val="3333CC"/>
              </a:solidFill>
              <a:round/>
              <a:headEnd/>
              <a:tailEnd type="triangle" w="med" len="med"/>
            </a:ln>
          </p:spPr>
          <p:txBody>
            <a:bodyPr>
              <a:prstTxWarp prst="textNoShape">
                <a:avLst/>
              </a:prstTxWarp>
            </a:bodyPr>
            <a:lstStyle/>
            <a:p>
              <a:endParaRPr lang="es-ES_tradnl"/>
            </a:p>
          </p:txBody>
        </p:sp>
        <p:sp>
          <p:nvSpPr>
            <p:cNvPr id="180242" name="Freeform 54"/>
            <p:cNvSpPr>
              <a:spLocks/>
            </p:cNvSpPr>
            <p:nvPr/>
          </p:nvSpPr>
          <p:spPr bwMode="auto">
            <a:xfrm>
              <a:off x="2454" y="1568"/>
              <a:ext cx="1778" cy="1216"/>
            </a:xfrm>
            <a:custGeom>
              <a:avLst/>
              <a:gdLst>
                <a:gd name="T0" fmla="*/ 3004 w 1368"/>
                <a:gd name="T1" fmla="*/ 1770 h 1008"/>
                <a:gd name="T2" fmla="*/ 0 w 1368"/>
                <a:gd name="T3" fmla="*/ 1770 h 1008"/>
                <a:gd name="T4" fmla="*/ 0 w 1368"/>
                <a:gd name="T5" fmla="*/ 0 h 1008"/>
                <a:gd name="T6" fmla="*/ 0 60000 65536"/>
                <a:gd name="T7" fmla="*/ 0 60000 65536"/>
                <a:gd name="T8" fmla="*/ 0 60000 65536"/>
                <a:gd name="T9" fmla="*/ 0 w 1368"/>
                <a:gd name="T10" fmla="*/ 0 h 1008"/>
                <a:gd name="T11" fmla="*/ 1368 w 1368"/>
                <a:gd name="T12" fmla="*/ 1008 h 1008"/>
              </a:gdLst>
              <a:ahLst/>
              <a:cxnLst>
                <a:cxn ang="T6">
                  <a:pos x="T0" y="T1"/>
                </a:cxn>
                <a:cxn ang="T7">
                  <a:pos x="T2" y="T3"/>
                </a:cxn>
                <a:cxn ang="T8">
                  <a:pos x="T4" y="T5"/>
                </a:cxn>
              </a:cxnLst>
              <a:rect l="T9" t="T10" r="T11" b="T12"/>
              <a:pathLst>
                <a:path w="1368" h="1008">
                  <a:moveTo>
                    <a:pt x="1368" y="1008"/>
                  </a:moveTo>
                  <a:lnTo>
                    <a:pt x="0" y="1008"/>
                  </a:lnTo>
                  <a:lnTo>
                    <a:pt x="0" y="0"/>
                  </a:lnTo>
                </a:path>
              </a:pathLst>
            </a:custGeom>
            <a:noFill/>
            <a:ln w="9525">
              <a:solidFill>
                <a:srgbClr val="3333CC"/>
              </a:solidFill>
              <a:round/>
              <a:headEnd/>
              <a:tailEnd type="triangle" w="med" len="med"/>
            </a:ln>
          </p:spPr>
          <p:txBody>
            <a:bodyPr>
              <a:prstTxWarp prst="textNoShape">
                <a:avLst/>
              </a:prstTxWarp>
            </a:bodyPr>
            <a:lstStyle/>
            <a:p>
              <a:endParaRPr lang="es-ES_tradnl"/>
            </a:p>
          </p:txBody>
        </p:sp>
        <p:sp>
          <p:nvSpPr>
            <p:cNvPr id="180243" name="Freeform 55"/>
            <p:cNvSpPr>
              <a:spLocks/>
            </p:cNvSpPr>
            <p:nvPr/>
          </p:nvSpPr>
          <p:spPr bwMode="auto">
            <a:xfrm>
              <a:off x="2104" y="1568"/>
              <a:ext cx="2128" cy="1440"/>
            </a:xfrm>
            <a:custGeom>
              <a:avLst/>
              <a:gdLst>
                <a:gd name="T0" fmla="*/ 5149 w 1368"/>
                <a:gd name="T1" fmla="*/ 2939 h 1008"/>
                <a:gd name="T2" fmla="*/ 0 w 1368"/>
                <a:gd name="T3" fmla="*/ 2939 h 1008"/>
                <a:gd name="T4" fmla="*/ 0 w 1368"/>
                <a:gd name="T5" fmla="*/ 0 h 1008"/>
                <a:gd name="T6" fmla="*/ 0 60000 65536"/>
                <a:gd name="T7" fmla="*/ 0 60000 65536"/>
                <a:gd name="T8" fmla="*/ 0 60000 65536"/>
                <a:gd name="T9" fmla="*/ 0 w 1368"/>
                <a:gd name="T10" fmla="*/ 0 h 1008"/>
                <a:gd name="T11" fmla="*/ 1368 w 1368"/>
                <a:gd name="T12" fmla="*/ 1008 h 1008"/>
              </a:gdLst>
              <a:ahLst/>
              <a:cxnLst>
                <a:cxn ang="T6">
                  <a:pos x="T0" y="T1"/>
                </a:cxn>
                <a:cxn ang="T7">
                  <a:pos x="T2" y="T3"/>
                </a:cxn>
                <a:cxn ang="T8">
                  <a:pos x="T4" y="T5"/>
                </a:cxn>
              </a:cxnLst>
              <a:rect l="T9" t="T10" r="T11" b="T12"/>
              <a:pathLst>
                <a:path w="1368" h="1008">
                  <a:moveTo>
                    <a:pt x="1368" y="1008"/>
                  </a:moveTo>
                  <a:lnTo>
                    <a:pt x="0" y="1008"/>
                  </a:lnTo>
                  <a:lnTo>
                    <a:pt x="0" y="0"/>
                  </a:lnTo>
                </a:path>
              </a:pathLst>
            </a:custGeom>
            <a:noFill/>
            <a:ln w="9525">
              <a:solidFill>
                <a:srgbClr val="3333CC"/>
              </a:solidFill>
              <a:round/>
              <a:headEnd/>
              <a:tailEnd type="triangle" w="med" len="med"/>
            </a:ln>
          </p:spPr>
          <p:txBody>
            <a:bodyPr>
              <a:prstTxWarp prst="textNoShape">
                <a:avLst/>
              </a:prstTxWarp>
            </a:bodyPr>
            <a:lstStyle/>
            <a:p>
              <a:endParaRPr lang="es-ES_tradnl"/>
            </a:p>
          </p:txBody>
        </p:sp>
        <p:sp>
          <p:nvSpPr>
            <p:cNvPr id="180244" name="Line 56"/>
            <p:cNvSpPr>
              <a:spLocks noChangeShapeType="1"/>
            </p:cNvSpPr>
            <p:nvPr/>
          </p:nvSpPr>
          <p:spPr bwMode="auto">
            <a:xfrm flipV="1">
              <a:off x="3112" y="1564"/>
              <a:ext cx="0" cy="304"/>
            </a:xfrm>
            <a:prstGeom prst="line">
              <a:avLst/>
            </a:prstGeom>
            <a:noFill/>
            <a:ln w="9525">
              <a:solidFill>
                <a:srgbClr val="3333CC"/>
              </a:solidFill>
              <a:round/>
              <a:headEnd/>
              <a:tailEnd type="triangle" w="med" len="med"/>
            </a:ln>
          </p:spPr>
          <p:txBody>
            <a:bodyPr>
              <a:prstTxWarp prst="textNoShape">
                <a:avLst/>
              </a:prstTxWarp>
            </a:bodyPr>
            <a:lstStyle/>
            <a:p>
              <a:endParaRPr lang="es-ES_tradnl"/>
            </a:p>
          </p:txBody>
        </p:sp>
        <p:sp>
          <p:nvSpPr>
            <p:cNvPr id="180245" name="Line 57"/>
            <p:cNvSpPr>
              <a:spLocks noChangeShapeType="1"/>
            </p:cNvSpPr>
            <p:nvPr/>
          </p:nvSpPr>
          <p:spPr bwMode="auto">
            <a:xfrm rot="10800000" flipV="1">
              <a:off x="3480" y="1312"/>
              <a:ext cx="0" cy="552"/>
            </a:xfrm>
            <a:prstGeom prst="line">
              <a:avLst/>
            </a:prstGeom>
            <a:noFill/>
            <a:ln w="9525">
              <a:solidFill>
                <a:srgbClr val="3333CC"/>
              </a:solidFill>
              <a:round/>
              <a:headEnd/>
              <a:tailEnd type="triangle" w="med" len="med"/>
            </a:ln>
          </p:spPr>
          <p:txBody>
            <a:bodyPr>
              <a:prstTxWarp prst="textNoShape">
                <a:avLst/>
              </a:prstTxWarp>
            </a:bodyPr>
            <a:lstStyle/>
            <a:p>
              <a:endParaRPr lang="es-ES_tradnl"/>
            </a:p>
          </p:txBody>
        </p:sp>
        <p:sp>
          <p:nvSpPr>
            <p:cNvPr id="180246" name="Freeform 58"/>
            <p:cNvSpPr>
              <a:spLocks/>
            </p:cNvSpPr>
            <p:nvPr/>
          </p:nvSpPr>
          <p:spPr bwMode="auto">
            <a:xfrm rot="-5400000">
              <a:off x="3924" y="1572"/>
              <a:ext cx="616" cy="600"/>
            </a:xfrm>
            <a:custGeom>
              <a:avLst/>
              <a:gdLst>
                <a:gd name="T0" fmla="*/ 125 w 1368"/>
                <a:gd name="T1" fmla="*/ 213 h 1008"/>
                <a:gd name="T2" fmla="*/ 0 w 1368"/>
                <a:gd name="T3" fmla="*/ 213 h 1008"/>
                <a:gd name="T4" fmla="*/ 0 w 1368"/>
                <a:gd name="T5" fmla="*/ 0 h 1008"/>
                <a:gd name="T6" fmla="*/ 0 60000 65536"/>
                <a:gd name="T7" fmla="*/ 0 60000 65536"/>
                <a:gd name="T8" fmla="*/ 0 60000 65536"/>
                <a:gd name="T9" fmla="*/ 0 w 1368"/>
                <a:gd name="T10" fmla="*/ 0 h 1008"/>
                <a:gd name="T11" fmla="*/ 1368 w 1368"/>
                <a:gd name="T12" fmla="*/ 1008 h 1008"/>
              </a:gdLst>
              <a:ahLst/>
              <a:cxnLst>
                <a:cxn ang="T6">
                  <a:pos x="T0" y="T1"/>
                </a:cxn>
                <a:cxn ang="T7">
                  <a:pos x="T2" y="T3"/>
                </a:cxn>
                <a:cxn ang="T8">
                  <a:pos x="T4" y="T5"/>
                </a:cxn>
              </a:cxnLst>
              <a:rect l="T9" t="T10" r="T11" b="T12"/>
              <a:pathLst>
                <a:path w="1368" h="1008">
                  <a:moveTo>
                    <a:pt x="1368" y="1008"/>
                  </a:moveTo>
                  <a:lnTo>
                    <a:pt x="0" y="1008"/>
                  </a:lnTo>
                  <a:lnTo>
                    <a:pt x="0" y="0"/>
                  </a:lnTo>
                </a:path>
              </a:pathLst>
            </a:custGeom>
            <a:noFill/>
            <a:ln w="9525">
              <a:solidFill>
                <a:srgbClr val="3333CC"/>
              </a:solidFill>
              <a:round/>
              <a:headEnd/>
              <a:tailEnd type="triangle" w="med" len="med"/>
            </a:ln>
          </p:spPr>
          <p:txBody>
            <a:bodyPr>
              <a:prstTxWarp prst="textNoShape">
                <a:avLst/>
              </a:prstTxWarp>
            </a:bodyPr>
            <a:lstStyle/>
            <a:p>
              <a:endParaRPr lang="es-ES_tradnl"/>
            </a:p>
          </p:txBody>
        </p:sp>
        <p:sp>
          <p:nvSpPr>
            <p:cNvPr id="180247" name="AutoShape 59"/>
            <p:cNvSpPr>
              <a:spLocks noChangeArrowheads="1"/>
            </p:cNvSpPr>
            <p:nvPr/>
          </p:nvSpPr>
          <p:spPr bwMode="auto">
            <a:xfrm>
              <a:off x="1950" y="1728"/>
              <a:ext cx="1278" cy="56"/>
            </a:xfrm>
            <a:prstGeom prst="roundRect">
              <a:avLst>
                <a:gd name="adj" fmla="val 16667"/>
              </a:avLst>
            </a:prstGeom>
            <a:noFill/>
            <a:ln w="9525">
              <a:solidFill>
                <a:srgbClr val="3333CC"/>
              </a:solidFill>
              <a:prstDash val="dash"/>
              <a:round/>
              <a:headEnd/>
              <a:tailEnd/>
            </a:ln>
          </p:spPr>
          <p:txBody>
            <a:bodyPr wrap="none" anchor="ctr">
              <a:prstTxWarp prst="textNoShape">
                <a:avLst/>
              </a:prstTxWarp>
            </a:bodyPr>
            <a:lstStyle/>
            <a:p>
              <a:endParaRPr lang="es-ES_tradnl"/>
            </a:p>
          </p:txBody>
        </p:sp>
        <p:sp>
          <p:nvSpPr>
            <p:cNvPr id="180248" name="Text Box 60"/>
            <p:cNvSpPr txBox="1">
              <a:spLocks noChangeArrowheads="1"/>
            </p:cNvSpPr>
            <p:nvPr/>
          </p:nvSpPr>
          <p:spPr bwMode="auto">
            <a:xfrm>
              <a:off x="1655" y="1668"/>
              <a:ext cx="294" cy="173"/>
            </a:xfrm>
            <a:prstGeom prst="rect">
              <a:avLst/>
            </a:prstGeom>
            <a:noFill/>
            <a:ln w="9525">
              <a:noFill/>
              <a:miter lim="800000"/>
              <a:headEnd/>
              <a:tailEnd/>
            </a:ln>
          </p:spPr>
          <p:txBody>
            <a:bodyPr wrap="none">
              <a:prstTxWarp prst="textNoShape">
                <a:avLst/>
              </a:prstTxWarp>
              <a:spAutoFit/>
            </a:bodyPr>
            <a:lstStyle/>
            <a:p>
              <a:pPr eaLnBrk="0" hangingPunct="0"/>
              <a:r>
                <a:rPr lang="es-ES" sz="1200" b="1">
                  <a:solidFill>
                    <a:srgbClr val="3333CC"/>
                  </a:solidFill>
                </a:rPr>
                <a:t>80%</a:t>
              </a:r>
            </a:p>
          </p:txBody>
        </p:sp>
      </p:grpSp>
      <p:sp>
        <p:nvSpPr>
          <p:cNvPr id="902205" name="AutoShape 61"/>
          <p:cNvSpPr>
            <a:spLocks noChangeArrowheads="1"/>
          </p:cNvSpPr>
          <p:nvPr/>
        </p:nvSpPr>
        <p:spPr bwMode="auto">
          <a:xfrm>
            <a:off x="2260600" y="1460500"/>
            <a:ext cx="698500" cy="800100"/>
          </a:xfrm>
          <a:prstGeom prst="irregularSeal1">
            <a:avLst/>
          </a:prstGeom>
          <a:noFill/>
          <a:ln w="9525">
            <a:solidFill>
              <a:srgbClr val="AC8654"/>
            </a:solidFill>
            <a:miter lim="800000"/>
            <a:headEnd/>
            <a:tailEnd/>
          </a:ln>
        </p:spPr>
        <p:txBody>
          <a:bodyPr wrap="none" anchor="ctr">
            <a:prstTxWarp prst="textNoShape">
              <a:avLst/>
            </a:prstTxWarp>
          </a:bodyPr>
          <a:lstStyle/>
          <a:p>
            <a:endParaRPr lang="es-ES_tradnl"/>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0220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3" presetClass="entr" presetSubtype="16"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p:cTn id="11" dur="500" fill="hold"/>
                                        <p:tgtEl>
                                          <p:spTgt spid="3"/>
                                        </p:tgtEl>
                                        <p:attrNameLst>
                                          <p:attrName>ppt_w</p:attrName>
                                        </p:attrNameLst>
                                      </p:cBhvr>
                                      <p:tavLst>
                                        <p:tav tm="0">
                                          <p:val>
                                            <p:fltVal val="0"/>
                                          </p:val>
                                        </p:tav>
                                        <p:tav tm="100000">
                                          <p:val>
                                            <p:strVal val="#ppt_w"/>
                                          </p:val>
                                        </p:tav>
                                      </p:tavLst>
                                    </p:anim>
                                    <p:anim calcmode="lin" valueType="num">
                                      <p:cBhvr>
                                        <p:cTn id="12" dur="500" fill="hold"/>
                                        <p:tgtEl>
                                          <p:spTgt spid="3"/>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2205"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Text Box 2"/>
          <p:cNvSpPr txBox="1">
            <a:spLocks noChangeArrowheads="1"/>
          </p:cNvSpPr>
          <p:nvPr/>
        </p:nvSpPr>
        <p:spPr bwMode="auto">
          <a:xfrm>
            <a:off x="176213" y="76200"/>
            <a:ext cx="3354387"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Percepción visual: Ejemplos ]</a:t>
            </a:r>
            <a:endParaRPr lang="en-US">
              <a:solidFill>
                <a:srgbClr val="3333CC"/>
              </a:solidFill>
            </a:endParaRPr>
          </a:p>
        </p:txBody>
      </p:sp>
      <p:pic>
        <p:nvPicPr>
          <p:cNvPr id="182275" name="Picture 5" descr="File_2007726133220"/>
          <p:cNvPicPr>
            <a:picLocks noChangeAspect="1" noChangeArrowheads="1"/>
          </p:cNvPicPr>
          <p:nvPr/>
        </p:nvPicPr>
        <p:blipFill>
          <a:blip r:embed="rId3"/>
          <a:srcRect/>
          <a:stretch>
            <a:fillRect/>
          </a:stretch>
        </p:blipFill>
        <p:spPr bwMode="auto">
          <a:xfrm>
            <a:off x="2652713" y="728663"/>
            <a:ext cx="3833812" cy="5505450"/>
          </a:xfrm>
          <a:prstGeom prst="rect">
            <a:avLst/>
          </a:prstGeom>
          <a:noFill/>
          <a:ln w="9525">
            <a:noFill/>
            <a:miter lim="800000"/>
            <a:headEnd/>
            <a:tailEnd/>
          </a:ln>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Text Box 2"/>
          <p:cNvSpPr txBox="1">
            <a:spLocks noChangeArrowheads="1"/>
          </p:cNvSpPr>
          <p:nvPr/>
        </p:nvSpPr>
        <p:spPr bwMode="auto">
          <a:xfrm>
            <a:off x="176213" y="76200"/>
            <a:ext cx="3354387"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Percepción visual: Ejemplos ]</a:t>
            </a:r>
            <a:endParaRPr lang="en-US">
              <a:solidFill>
                <a:srgbClr val="3333CC"/>
              </a:solidFill>
            </a:endParaRPr>
          </a:p>
        </p:txBody>
      </p:sp>
      <p:pic>
        <p:nvPicPr>
          <p:cNvPr id="926723" name="Picture 3" descr="illusions_02"/>
          <p:cNvPicPr>
            <a:picLocks noChangeAspect="1" noChangeArrowheads="1"/>
          </p:cNvPicPr>
          <p:nvPr/>
        </p:nvPicPr>
        <p:blipFill>
          <a:blip r:embed="rId3"/>
          <a:srcRect/>
          <a:stretch>
            <a:fillRect/>
          </a:stretch>
        </p:blipFill>
        <p:spPr bwMode="auto">
          <a:xfrm>
            <a:off x="2470150" y="617538"/>
            <a:ext cx="4125913" cy="583882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528" fill="hold" nodeType="afterEffect">
                                  <p:stCondLst>
                                    <p:cond delay="0"/>
                                  </p:stCondLst>
                                  <p:childTnLst>
                                    <p:set>
                                      <p:cBhvr>
                                        <p:cTn id="6" dur="1" fill="hold">
                                          <p:stCondLst>
                                            <p:cond delay="0"/>
                                          </p:stCondLst>
                                        </p:cTn>
                                        <p:tgtEl>
                                          <p:spTgt spid="926723"/>
                                        </p:tgtEl>
                                        <p:attrNameLst>
                                          <p:attrName>style.visibility</p:attrName>
                                        </p:attrNameLst>
                                      </p:cBhvr>
                                      <p:to>
                                        <p:strVal val="visible"/>
                                      </p:to>
                                    </p:set>
                                    <p:anim calcmode="lin" valueType="num">
                                      <p:cBhvr>
                                        <p:cTn id="7" dur="5000" fill="hold"/>
                                        <p:tgtEl>
                                          <p:spTgt spid="926723"/>
                                        </p:tgtEl>
                                        <p:attrNameLst>
                                          <p:attrName>ppt_w</p:attrName>
                                        </p:attrNameLst>
                                      </p:cBhvr>
                                      <p:tavLst>
                                        <p:tav tm="0">
                                          <p:val>
                                            <p:fltVal val="0"/>
                                          </p:val>
                                        </p:tav>
                                        <p:tav tm="100000">
                                          <p:val>
                                            <p:strVal val="#ppt_w"/>
                                          </p:val>
                                        </p:tav>
                                      </p:tavLst>
                                    </p:anim>
                                    <p:anim calcmode="lin" valueType="num">
                                      <p:cBhvr>
                                        <p:cTn id="8" dur="5000" fill="hold"/>
                                        <p:tgtEl>
                                          <p:spTgt spid="926723"/>
                                        </p:tgtEl>
                                        <p:attrNameLst>
                                          <p:attrName>ppt_h</p:attrName>
                                        </p:attrNameLst>
                                      </p:cBhvr>
                                      <p:tavLst>
                                        <p:tav tm="0">
                                          <p:val>
                                            <p:fltVal val="0"/>
                                          </p:val>
                                        </p:tav>
                                        <p:tav tm="100000">
                                          <p:val>
                                            <p:strVal val="#ppt_h"/>
                                          </p:val>
                                        </p:tav>
                                      </p:tavLst>
                                    </p:anim>
                                    <p:anim calcmode="lin" valueType="num">
                                      <p:cBhvr>
                                        <p:cTn id="9" dur="5000" fill="hold"/>
                                        <p:tgtEl>
                                          <p:spTgt spid="926723"/>
                                        </p:tgtEl>
                                        <p:attrNameLst>
                                          <p:attrName>ppt_x</p:attrName>
                                        </p:attrNameLst>
                                      </p:cBhvr>
                                      <p:tavLst>
                                        <p:tav tm="0">
                                          <p:val>
                                            <p:fltVal val="0.5"/>
                                          </p:val>
                                        </p:tav>
                                        <p:tav tm="100000">
                                          <p:val>
                                            <p:strVal val="#ppt_x"/>
                                          </p:val>
                                        </p:tav>
                                      </p:tavLst>
                                    </p:anim>
                                    <p:anim calcmode="lin" valueType="num">
                                      <p:cBhvr>
                                        <p:cTn id="10" dur="5000" fill="hold"/>
                                        <p:tgtEl>
                                          <p:spTgt spid="926723"/>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ext Box 2"/>
          <p:cNvSpPr txBox="1">
            <a:spLocks noChangeArrowheads="1"/>
          </p:cNvSpPr>
          <p:nvPr/>
        </p:nvSpPr>
        <p:spPr bwMode="auto">
          <a:xfrm>
            <a:off x="176213" y="76200"/>
            <a:ext cx="1830387"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Interferencia ]</a:t>
            </a:r>
            <a:endParaRPr lang="en-US">
              <a:solidFill>
                <a:srgbClr val="3333CC"/>
              </a:solidFill>
            </a:endParaRPr>
          </a:p>
        </p:txBody>
      </p:sp>
      <p:pic>
        <p:nvPicPr>
          <p:cNvPr id="43013" name="Picture 6"/>
          <p:cNvPicPr>
            <a:picLocks noChangeAspect="1" noChangeArrowheads="1"/>
          </p:cNvPicPr>
          <p:nvPr/>
        </p:nvPicPr>
        <p:blipFill>
          <a:blip r:embed="rId3"/>
          <a:srcRect/>
          <a:stretch>
            <a:fillRect/>
          </a:stretch>
        </p:blipFill>
        <p:spPr bwMode="auto">
          <a:xfrm>
            <a:off x="2225675" y="666750"/>
            <a:ext cx="4705350" cy="4724400"/>
          </a:xfrm>
          <a:prstGeom prst="rect">
            <a:avLst/>
          </a:prstGeom>
          <a:noFill/>
          <a:ln w="9525">
            <a:noFill/>
            <a:miter lim="800000"/>
            <a:headEnd/>
            <a:tailEnd/>
          </a:ln>
        </p:spPr>
      </p:pic>
      <p:sp>
        <p:nvSpPr>
          <p:cNvPr id="2" name="Arc 1">
            <a:extLst>
              <a:ext uri="{FF2B5EF4-FFF2-40B4-BE49-F238E27FC236}">
                <a16:creationId xmlns:a16="http://schemas.microsoft.com/office/drawing/2014/main" id="{DD22C748-B07C-5D4A-8076-85014B4C3F51}"/>
              </a:ext>
            </a:extLst>
          </p:cNvPr>
          <p:cNvSpPr/>
          <p:nvPr/>
        </p:nvSpPr>
        <p:spPr>
          <a:xfrm>
            <a:off x="4153546" y="2375115"/>
            <a:ext cx="1472339" cy="2107770"/>
          </a:xfrm>
          <a:prstGeom prst="arc">
            <a:avLst>
              <a:gd name="adj1" fmla="val 14674386"/>
              <a:gd name="adj2" fmla="val 4540265"/>
            </a:avLst>
          </a:pr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Text Box 2"/>
          <p:cNvSpPr txBox="1">
            <a:spLocks noChangeArrowheads="1"/>
          </p:cNvSpPr>
          <p:nvPr/>
        </p:nvSpPr>
        <p:spPr bwMode="auto">
          <a:xfrm>
            <a:off x="176213" y="76200"/>
            <a:ext cx="3354387"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Percepción visual: Ejemplos ]</a:t>
            </a:r>
            <a:endParaRPr lang="en-US">
              <a:solidFill>
                <a:srgbClr val="3333CC"/>
              </a:solidFill>
            </a:endParaRPr>
          </a:p>
        </p:txBody>
      </p:sp>
      <p:pic>
        <p:nvPicPr>
          <p:cNvPr id="906244" name="Picture 4" descr="visions_of_quixote"/>
          <p:cNvPicPr>
            <a:picLocks noChangeAspect="1" noChangeArrowheads="1"/>
          </p:cNvPicPr>
          <p:nvPr/>
        </p:nvPicPr>
        <p:blipFill>
          <a:blip r:embed="rId3"/>
          <a:srcRect/>
          <a:stretch>
            <a:fillRect/>
          </a:stretch>
        </p:blipFill>
        <p:spPr bwMode="auto">
          <a:xfrm>
            <a:off x="2692400" y="701675"/>
            <a:ext cx="4125913" cy="555942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528" fill="hold" nodeType="afterEffect">
                                  <p:stCondLst>
                                    <p:cond delay="0"/>
                                  </p:stCondLst>
                                  <p:childTnLst>
                                    <p:set>
                                      <p:cBhvr>
                                        <p:cTn id="6" dur="1" fill="hold">
                                          <p:stCondLst>
                                            <p:cond delay="0"/>
                                          </p:stCondLst>
                                        </p:cTn>
                                        <p:tgtEl>
                                          <p:spTgt spid="906244"/>
                                        </p:tgtEl>
                                        <p:attrNameLst>
                                          <p:attrName>style.visibility</p:attrName>
                                        </p:attrNameLst>
                                      </p:cBhvr>
                                      <p:to>
                                        <p:strVal val="visible"/>
                                      </p:to>
                                    </p:set>
                                    <p:anim calcmode="lin" valueType="num">
                                      <p:cBhvr>
                                        <p:cTn id="7" dur="5000" fill="hold"/>
                                        <p:tgtEl>
                                          <p:spTgt spid="906244"/>
                                        </p:tgtEl>
                                        <p:attrNameLst>
                                          <p:attrName>ppt_w</p:attrName>
                                        </p:attrNameLst>
                                      </p:cBhvr>
                                      <p:tavLst>
                                        <p:tav tm="0">
                                          <p:val>
                                            <p:fltVal val="0"/>
                                          </p:val>
                                        </p:tav>
                                        <p:tav tm="100000">
                                          <p:val>
                                            <p:strVal val="#ppt_w"/>
                                          </p:val>
                                        </p:tav>
                                      </p:tavLst>
                                    </p:anim>
                                    <p:anim calcmode="lin" valueType="num">
                                      <p:cBhvr>
                                        <p:cTn id="8" dur="5000" fill="hold"/>
                                        <p:tgtEl>
                                          <p:spTgt spid="906244"/>
                                        </p:tgtEl>
                                        <p:attrNameLst>
                                          <p:attrName>ppt_h</p:attrName>
                                        </p:attrNameLst>
                                      </p:cBhvr>
                                      <p:tavLst>
                                        <p:tav tm="0">
                                          <p:val>
                                            <p:fltVal val="0"/>
                                          </p:val>
                                        </p:tav>
                                        <p:tav tm="100000">
                                          <p:val>
                                            <p:strVal val="#ppt_h"/>
                                          </p:val>
                                        </p:tav>
                                      </p:tavLst>
                                    </p:anim>
                                    <p:anim calcmode="lin" valueType="num">
                                      <p:cBhvr>
                                        <p:cTn id="9" dur="5000" fill="hold"/>
                                        <p:tgtEl>
                                          <p:spTgt spid="906244"/>
                                        </p:tgtEl>
                                        <p:attrNameLst>
                                          <p:attrName>ppt_x</p:attrName>
                                        </p:attrNameLst>
                                      </p:cBhvr>
                                      <p:tavLst>
                                        <p:tav tm="0">
                                          <p:val>
                                            <p:fltVal val="0.5"/>
                                          </p:val>
                                        </p:tav>
                                        <p:tav tm="100000">
                                          <p:val>
                                            <p:strVal val="#ppt_x"/>
                                          </p:val>
                                        </p:tav>
                                      </p:tavLst>
                                    </p:anim>
                                    <p:anim calcmode="lin" valueType="num">
                                      <p:cBhvr>
                                        <p:cTn id="10" dur="5000" fill="hold"/>
                                        <p:tgtEl>
                                          <p:spTgt spid="906244"/>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Text Box 2"/>
          <p:cNvSpPr txBox="1">
            <a:spLocks noChangeArrowheads="1"/>
          </p:cNvSpPr>
          <p:nvPr/>
        </p:nvSpPr>
        <p:spPr bwMode="auto">
          <a:xfrm>
            <a:off x="176213" y="76200"/>
            <a:ext cx="4132262"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Percepción visual: Ilusiones Ópticas ]</a:t>
            </a:r>
            <a:endParaRPr lang="en-US">
              <a:solidFill>
                <a:srgbClr val="3333CC"/>
              </a:solidFill>
            </a:endParaRPr>
          </a:p>
        </p:txBody>
      </p:sp>
      <p:pic>
        <p:nvPicPr>
          <p:cNvPr id="188419" name="Picture 5" descr="2-18"/>
          <p:cNvPicPr>
            <a:picLocks noChangeAspect="1" noChangeArrowheads="1"/>
          </p:cNvPicPr>
          <p:nvPr/>
        </p:nvPicPr>
        <p:blipFill>
          <a:blip r:embed="rId3"/>
          <a:srcRect/>
          <a:stretch>
            <a:fillRect/>
          </a:stretch>
        </p:blipFill>
        <p:spPr bwMode="auto">
          <a:xfrm>
            <a:off x="2159000" y="1092200"/>
            <a:ext cx="4991100" cy="4991100"/>
          </a:xfrm>
          <a:prstGeom prst="rect">
            <a:avLst/>
          </a:prstGeom>
          <a:noFill/>
          <a:ln w="9525">
            <a:noFill/>
            <a:miter lim="800000"/>
            <a:headEnd/>
            <a:tailEnd/>
          </a:ln>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Text Box 2"/>
          <p:cNvSpPr txBox="1">
            <a:spLocks noChangeArrowheads="1"/>
          </p:cNvSpPr>
          <p:nvPr/>
        </p:nvSpPr>
        <p:spPr bwMode="auto">
          <a:xfrm>
            <a:off x="176213" y="76200"/>
            <a:ext cx="4132262"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Percepción visual: Ilusiones Ópticas ]</a:t>
            </a:r>
            <a:endParaRPr lang="en-US">
              <a:solidFill>
                <a:srgbClr val="3333CC"/>
              </a:solidFill>
            </a:endParaRPr>
          </a:p>
        </p:txBody>
      </p:sp>
      <p:pic>
        <p:nvPicPr>
          <p:cNvPr id="190467" name="Picture 5" descr="2-37b"/>
          <p:cNvPicPr>
            <a:picLocks noChangeAspect="1" noChangeArrowheads="1"/>
          </p:cNvPicPr>
          <p:nvPr/>
        </p:nvPicPr>
        <p:blipFill>
          <a:blip r:embed="rId3"/>
          <a:srcRect/>
          <a:stretch>
            <a:fillRect/>
          </a:stretch>
        </p:blipFill>
        <p:spPr bwMode="auto">
          <a:xfrm>
            <a:off x="1608138" y="520700"/>
            <a:ext cx="6076950" cy="5899150"/>
          </a:xfrm>
          <a:prstGeom prst="rect">
            <a:avLst/>
          </a:prstGeom>
          <a:noFill/>
          <a:ln w="9525">
            <a:noFill/>
            <a:miter lim="800000"/>
            <a:headEnd/>
            <a:tailEnd/>
          </a:ln>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Text Box 2"/>
          <p:cNvSpPr txBox="1">
            <a:spLocks noChangeArrowheads="1"/>
          </p:cNvSpPr>
          <p:nvPr/>
        </p:nvSpPr>
        <p:spPr bwMode="auto">
          <a:xfrm>
            <a:off x="176213" y="76200"/>
            <a:ext cx="4132262"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Percepción visual: Ilusiones Ópticas ]</a:t>
            </a:r>
            <a:endParaRPr lang="en-US">
              <a:solidFill>
                <a:srgbClr val="3333CC"/>
              </a:solidFill>
            </a:endParaRPr>
          </a:p>
        </p:txBody>
      </p:sp>
      <p:pic>
        <p:nvPicPr>
          <p:cNvPr id="192515" name="Picture 5" descr="2-37e"/>
          <p:cNvPicPr>
            <a:picLocks noChangeAspect="1" noChangeArrowheads="1"/>
          </p:cNvPicPr>
          <p:nvPr/>
        </p:nvPicPr>
        <p:blipFill>
          <a:blip r:embed="rId3"/>
          <a:srcRect/>
          <a:stretch>
            <a:fillRect/>
          </a:stretch>
        </p:blipFill>
        <p:spPr bwMode="auto">
          <a:xfrm>
            <a:off x="474663" y="1171575"/>
            <a:ext cx="8101012" cy="4835525"/>
          </a:xfrm>
          <a:prstGeom prst="rect">
            <a:avLst/>
          </a:prstGeom>
          <a:noFill/>
          <a:ln w="9525">
            <a:noFill/>
            <a:miter lim="800000"/>
            <a:headEnd/>
            <a:tailEnd/>
          </a:ln>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Text Box 2"/>
          <p:cNvSpPr txBox="1">
            <a:spLocks noChangeArrowheads="1"/>
          </p:cNvSpPr>
          <p:nvPr/>
        </p:nvSpPr>
        <p:spPr bwMode="auto">
          <a:xfrm>
            <a:off x="176213" y="76200"/>
            <a:ext cx="4132262"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Percepción visual: Ilusiones Ópticas ]</a:t>
            </a:r>
            <a:endParaRPr lang="en-US">
              <a:solidFill>
                <a:srgbClr val="3333CC"/>
              </a:solidFill>
            </a:endParaRPr>
          </a:p>
        </p:txBody>
      </p:sp>
      <p:pic>
        <p:nvPicPr>
          <p:cNvPr id="194563" name="Picture 5" descr="2-37f"/>
          <p:cNvPicPr>
            <a:picLocks noChangeAspect="1" noChangeArrowheads="1"/>
          </p:cNvPicPr>
          <p:nvPr/>
        </p:nvPicPr>
        <p:blipFill>
          <a:blip r:embed="rId3"/>
          <a:srcRect/>
          <a:stretch>
            <a:fillRect/>
          </a:stretch>
        </p:blipFill>
        <p:spPr bwMode="auto">
          <a:xfrm>
            <a:off x="-177800" y="1109663"/>
            <a:ext cx="9553575" cy="5008562"/>
          </a:xfrm>
          <a:prstGeom prst="rect">
            <a:avLst/>
          </a:prstGeom>
          <a:noFill/>
          <a:ln w="9525">
            <a:noFill/>
            <a:miter lim="800000"/>
            <a:headEnd/>
            <a:tailEnd/>
          </a:ln>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Text Box 2"/>
          <p:cNvSpPr txBox="1">
            <a:spLocks noChangeArrowheads="1"/>
          </p:cNvSpPr>
          <p:nvPr/>
        </p:nvSpPr>
        <p:spPr bwMode="auto">
          <a:xfrm>
            <a:off x="176213" y="76200"/>
            <a:ext cx="4132262"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Percepción visual: Ilusiones Ópticas ]</a:t>
            </a:r>
            <a:endParaRPr lang="en-US">
              <a:solidFill>
                <a:srgbClr val="3333CC"/>
              </a:solidFill>
            </a:endParaRPr>
          </a:p>
        </p:txBody>
      </p:sp>
      <p:pic>
        <p:nvPicPr>
          <p:cNvPr id="196611" name="Picture 5" descr="2-37a"/>
          <p:cNvPicPr>
            <a:picLocks noChangeAspect="1" noChangeArrowheads="1"/>
          </p:cNvPicPr>
          <p:nvPr/>
        </p:nvPicPr>
        <p:blipFill>
          <a:blip r:embed="rId3"/>
          <a:srcRect/>
          <a:stretch>
            <a:fillRect/>
          </a:stretch>
        </p:blipFill>
        <p:spPr bwMode="auto">
          <a:xfrm>
            <a:off x="830263" y="657225"/>
            <a:ext cx="7534275" cy="5651500"/>
          </a:xfrm>
          <a:prstGeom prst="rect">
            <a:avLst/>
          </a:prstGeom>
          <a:noFill/>
          <a:ln w="9525">
            <a:noFill/>
            <a:miter lim="800000"/>
            <a:headEnd/>
            <a:tailEnd/>
          </a:ln>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Text Box 2"/>
          <p:cNvSpPr txBox="1">
            <a:spLocks noChangeArrowheads="1"/>
          </p:cNvSpPr>
          <p:nvPr/>
        </p:nvSpPr>
        <p:spPr bwMode="auto">
          <a:xfrm>
            <a:off x="176213" y="76200"/>
            <a:ext cx="4132262"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Percepción visual: Ilusiones Ópticas ]</a:t>
            </a:r>
            <a:endParaRPr lang="en-US">
              <a:solidFill>
                <a:srgbClr val="3333CC"/>
              </a:solidFill>
            </a:endParaRPr>
          </a:p>
        </p:txBody>
      </p:sp>
      <p:pic>
        <p:nvPicPr>
          <p:cNvPr id="2" name="Picture 1"/>
          <p:cNvPicPr>
            <a:picLocks noChangeAspect="1"/>
          </p:cNvPicPr>
          <p:nvPr/>
        </p:nvPicPr>
        <p:blipFill>
          <a:blip r:embed="rId3"/>
          <a:stretch>
            <a:fillRect/>
          </a:stretch>
        </p:blipFill>
        <p:spPr>
          <a:xfrm>
            <a:off x="2667000" y="571500"/>
            <a:ext cx="3810000" cy="5715000"/>
          </a:xfrm>
          <a:prstGeom prst="rect">
            <a:avLst/>
          </a:prstGeom>
        </p:spPr>
      </p:pic>
    </p:spTree>
    <p:extLst>
      <p:ext uri="{BB962C8B-B14F-4D97-AF65-F5344CB8AC3E}">
        <p14:creationId xmlns:p14="http://schemas.microsoft.com/office/powerpoint/2010/main" val="146958895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Text Box 2"/>
          <p:cNvSpPr txBox="1">
            <a:spLocks noChangeArrowheads="1"/>
          </p:cNvSpPr>
          <p:nvPr/>
        </p:nvSpPr>
        <p:spPr bwMode="auto">
          <a:xfrm>
            <a:off x="176213" y="76200"/>
            <a:ext cx="4132262"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Percepción visual: Ilusiones Ópticas ]</a:t>
            </a:r>
            <a:endParaRPr lang="en-US">
              <a:solidFill>
                <a:srgbClr val="3333CC"/>
              </a:solidFill>
            </a:endParaRPr>
          </a:p>
        </p:txBody>
      </p:sp>
      <p:pic>
        <p:nvPicPr>
          <p:cNvPr id="3" name="Picture 2"/>
          <p:cNvPicPr>
            <a:picLocks noChangeAspect="1"/>
          </p:cNvPicPr>
          <p:nvPr/>
        </p:nvPicPr>
        <p:blipFill>
          <a:blip r:embed="rId3"/>
          <a:stretch>
            <a:fillRect/>
          </a:stretch>
        </p:blipFill>
        <p:spPr>
          <a:xfrm>
            <a:off x="1625600" y="1524000"/>
            <a:ext cx="5880100" cy="3810000"/>
          </a:xfrm>
          <a:prstGeom prst="rect">
            <a:avLst/>
          </a:prstGeom>
        </p:spPr>
      </p:pic>
    </p:spTree>
    <p:extLst>
      <p:ext uri="{BB962C8B-B14F-4D97-AF65-F5344CB8AC3E}">
        <p14:creationId xmlns:p14="http://schemas.microsoft.com/office/powerpoint/2010/main" val="182224916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Text Box 2"/>
          <p:cNvSpPr txBox="1">
            <a:spLocks noChangeArrowheads="1"/>
          </p:cNvSpPr>
          <p:nvPr/>
        </p:nvSpPr>
        <p:spPr bwMode="auto">
          <a:xfrm>
            <a:off x="176213" y="76200"/>
            <a:ext cx="4132262"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Percepción visual: Ilusiones Ópticas ]</a:t>
            </a:r>
            <a:endParaRPr lang="en-US">
              <a:solidFill>
                <a:srgbClr val="3333CC"/>
              </a:solidFill>
            </a:endParaRPr>
          </a:p>
        </p:txBody>
      </p:sp>
      <p:pic>
        <p:nvPicPr>
          <p:cNvPr id="2" name="Picture 1"/>
          <p:cNvPicPr>
            <a:picLocks noChangeAspect="1"/>
          </p:cNvPicPr>
          <p:nvPr/>
        </p:nvPicPr>
        <p:blipFill>
          <a:blip r:embed="rId3"/>
          <a:stretch>
            <a:fillRect/>
          </a:stretch>
        </p:blipFill>
        <p:spPr>
          <a:xfrm>
            <a:off x="2032000" y="1524000"/>
            <a:ext cx="5080000" cy="3810000"/>
          </a:xfrm>
          <a:prstGeom prst="rect">
            <a:avLst/>
          </a:prstGeom>
        </p:spPr>
      </p:pic>
    </p:spTree>
    <p:extLst>
      <p:ext uri="{BB962C8B-B14F-4D97-AF65-F5344CB8AC3E}">
        <p14:creationId xmlns:p14="http://schemas.microsoft.com/office/powerpoint/2010/main" val="262848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Text Box 2"/>
          <p:cNvSpPr txBox="1">
            <a:spLocks noChangeArrowheads="1"/>
          </p:cNvSpPr>
          <p:nvPr/>
        </p:nvSpPr>
        <p:spPr bwMode="auto">
          <a:xfrm>
            <a:off x="176210" y="76197"/>
            <a:ext cx="4694577" cy="369332"/>
          </a:xfrm>
          <a:prstGeom prst="rect">
            <a:avLst/>
          </a:prstGeom>
          <a:solidFill>
            <a:schemeClr val="bg1"/>
          </a:solidFill>
          <a:ln w="9525">
            <a:noFill/>
            <a:miter lim="800000"/>
            <a:headEnd/>
            <a:tailEnd/>
          </a:ln>
        </p:spPr>
        <p:txBody>
          <a:bodyPr wrap="none">
            <a:prstTxWarp prst="textNoShape">
              <a:avLst/>
            </a:prstTxWarp>
            <a:spAutoFit/>
          </a:bodyPr>
          <a:lstStyle/>
          <a:p>
            <a:r>
              <a:rPr lang="es-CL" dirty="0">
                <a:solidFill>
                  <a:srgbClr val="3333CC"/>
                </a:solidFill>
              </a:rPr>
              <a:t>[ Percepción visual: ¿Es la misma persona? ]</a:t>
            </a:r>
            <a:endParaRPr lang="en-US" dirty="0">
              <a:solidFill>
                <a:srgbClr val="3333CC"/>
              </a:solidFill>
            </a:endParaRPr>
          </a:p>
        </p:txBody>
      </p:sp>
      <p:pic>
        <p:nvPicPr>
          <p:cNvPr id="2" name="Picture 1" descr="Screen Shot 2013-08-19 at 10.44.53 AM.png"/>
          <p:cNvPicPr>
            <a:picLocks/>
          </p:cNvPicPr>
          <p:nvPr/>
        </p:nvPicPr>
        <p:blipFill>
          <a:blip r:embed="rId3">
            <a:extLst>
              <a:ext uri="{28A0092B-C50C-407E-A947-70E740481C1C}">
                <a14:useLocalDpi xmlns:a14="http://schemas.microsoft.com/office/drawing/2010/main" val="0"/>
              </a:ext>
            </a:extLst>
          </a:blip>
          <a:stretch>
            <a:fillRect/>
          </a:stretch>
        </p:blipFill>
        <p:spPr>
          <a:xfrm>
            <a:off x="546097" y="1181097"/>
            <a:ext cx="1439991" cy="1439991"/>
          </a:xfrm>
          <a:prstGeom prst="rect">
            <a:avLst/>
          </a:prstGeom>
        </p:spPr>
      </p:pic>
      <p:pic>
        <p:nvPicPr>
          <p:cNvPr id="3" name="Picture 2" descr="Screen Shot 2013-08-19 at 10.44.07 AM.png"/>
          <p:cNvPicPr>
            <a:picLocks/>
          </p:cNvPicPr>
          <p:nvPr/>
        </p:nvPicPr>
        <p:blipFill>
          <a:blip r:embed="rId4">
            <a:extLst>
              <a:ext uri="{28A0092B-C50C-407E-A947-70E740481C1C}">
                <a14:useLocalDpi xmlns:a14="http://schemas.microsoft.com/office/drawing/2010/main" val="0"/>
              </a:ext>
            </a:extLst>
          </a:blip>
          <a:stretch>
            <a:fillRect/>
          </a:stretch>
        </p:blipFill>
        <p:spPr>
          <a:xfrm>
            <a:off x="2324097" y="1181097"/>
            <a:ext cx="1439991" cy="1439991"/>
          </a:xfrm>
          <a:prstGeom prst="rect">
            <a:avLst/>
          </a:prstGeom>
        </p:spPr>
      </p:pic>
      <p:pic>
        <p:nvPicPr>
          <p:cNvPr id="5" name="Picture 4" descr="Screen Shot 2013-08-19 at 10.43.32 AM.png"/>
          <p:cNvPicPr>
            <a:picLocks/>
          </p:cNvPicPr>
          <p:nvPr/>
        </p:nvPicPr>
        <p:blipFill>
          <a:blip r:embed="rId5">
            <a:extLst>
              <a:ext uri="{28A0092B-C50C-407E-A947-70E740481C1C}">
                <a14:useLocalDpi xmlns:a14="http://schemas.microsoft.com/office/drawing/2010/main" val="0"/>
              </a:ext>
            </a:extLst>
          </a:blip>
          <a:stretch>
            <a:fillRect/>
          </a:stretch>
        </p:blipFill>
        <p:spPr>
          <a:xfrm>
            <a:off x="5626097" y="1155697"/>
            <a:ext cx="1439991" cy="1439991"/>
          </a:xfrm>
          <a:prstGeom prst="rect">
            <a:avLst/>
          </a:prstGeom>
        </p:spPr>
      </p:pic>
      <p:pic>
        <p:nvPicPr>
          <p:cNvPr id="6" name="Picture 5" descr="Screen Shot 2013-08-19 at 10.42.59 AM.png"/>
          <p:cNvPicPr>
            <a:picLocks/>
          </p:cNvPicPr>
          <p:nvPr/>
        </p:nvPicPr>
        <p:blipFill>
          <a:blip r:embed="rId6">
            <a:extLst>
              <a:ext uri="{28A0092B-C50C-407E-A947-70E740481C1C}">
                <a14:useLocalDpi xmlns:a14="http://schemas.microsoft.com/office/drawing/2010/main" val="0"/>
              </a:ext>
            </a:extLst>
          </a:blip>
          <a:stretch>
            <a:fillRect/>
          </a:stretch>
        </p:blipFill>
        <p:spPr>
          <a:xfrm>
            <a:off x="7327897" y="1155697"/>
            <a:ext cx="1439991" cy="1439991"/>
          </a:xfrm>
          <a:prstGeom prst="rect">
            <a:avLst/>
          </a:prstGeom>
        </p:spPr>
      </p:pic>
      <p:pic>
        <p:nvPicPr>
          <p:cNvPr id="7" name="Picture 6" descr="Screen Shot 2013-08-19 at 10.42.35 AM.png"/>
          <p:cNvPicPr>
            <a:picLocks/>
          </p:cNvPicPr>
          <p:nvPr/>
        </p:nvPicPr>
        <p:blipFill>
          <a:blip r:embed="rId7">
            <a:extLst>
              <a:ext uri="{28A0092B-C50C-407E-A947-70E740481C1C}">
                <a14:useLocalDpi xmlns:a14="http://schemas.microsoft.com/office/drawing/2010/main" val="0"/>
              </a:ext>
            </a:extLst>
          </a:blip>
          <a:stretch>
            <a:fillRect/>
          </a:stretch>
        </p:blipFill>
        <p:spPr>
          <a:xfrm>
            <a:off x="558797" y="2882897"/>
            <a:ext cx="1439991" cy="1439991"/>
          </a:xfrm>
          <a:prstGeom prst="rect">
            <a:avLst/>
          </a:prstGeom>
        </p:spPr>
      </p:pic>
      <p:pic>
        <p:nvPicPr>
          <p:cNvPr id="8" name="Picture 7" descr="Screen Shot 2013-08-19 at 10.42.18 AM.png"/>
          <p:cNvPicPr>
            <a:picLocks/>
          </p:cNvPicPr>
          <p:nvPr/>
        </p:nvPicPr>
        <p:blipFill>
          <a:blip r:embed="rId8">
            <a:extLst>
              <a:ext uri="{28A0092B-C50C-407E-A947-70E740481C1C}">
                <a14:useLocalDpi xmlns:a14="http://schemas.microsoft.com/office/drawing/2010/main" val="0"/>
              </a:ext>
            </a:extLst>
          </a:blip>
          <a:stretch>
            <a:fillRect/>
          </a:stretch>
        </p:blipFill>
        <p:spPr>
          <a:xfrm>
            <a:off x="3975097" y="2857497"/>
            <a:ext cx="1439991" cy="1439991"/>
          </a:xfrm>
          <a:prstGeom prst="rect">
            <a:avLst/>
          </a:prstGeom>
        </p:spPr>
      </p:pic>
      <p:pic>
        <p:nvPicPr>
          <p:cNvPr id="9" name="Picture 8" descr="Screen Shot 2013-08-19 at 10.55.43 AM.png"/>
          <p:cNvPicPr>
            <a:picLocks/>
          </p:cNvPicPr>
          <p:nvPr/>
        </p:nvPicPr>
        <p:blipFill>
          <a:blip r:embed="rId9">
            <a:extLst>
              <a:ext uri="{28A0092B-C50C-407E-A947-70E740481C1C}">
                <a14:useLocalDpi xmlns:a14="http://schemas.microsoft.com/office/drawing/2010/main" val="0"/>
              </a:ext>
            </a:extLst>
          </a:blip>
          <a:stretch>
            <a:fillRect/>
          </a:stretch>
        </p:blipFill>
        <p:spPr>
          <a:xfrm>
            <a:off x="3975097" y="1168397"/>
            <a:ext cx="1439991" cy="1439991"/>
          </a:xfrm>
          <a:prstGeom prst="rect">
            <a:avLst/>
          </a:prstGeom>
        </p:spPr>
      </p:pic>
      <p:pic>
        <p:nvPicPr>
          <p:cNvPr id="10" name="Picture 9" descr="Screen Shot 2013-08-19 at 10.54.54 AM.png"/>
          <p:cNvPicPr>
            <a:picLocks/>
          </p:cNvPicPr>
          <p:nvPr/>
        </p:nvPicPr>
        <p:blipFill>
          <a:blip r:embed="rId10">
            <a:extLst>
              <a:ext uri="{28A0092B-C50C-407E-A947-70E740481C1C}">
                <a14:useLocalDpi xmlns:a14="http://schemas.microsoft.com/office/drawing/2010/main" val="0"/>
              </a:ext>
            </a:extLst>
          </a:blip>
          <a:stretch>
            <a:fillRect/>
          </a:stretch>
        </p:blipFill>
        <p:spPr>
          <a:xfrm>
            <a:off x="5626097" y="2844797"/>
            <a:ext cx="1439991" cy="1439991"/>
          </a:xfrm>
          <a:prstGeom prst="rect">
            <a:avLst/>
          </a:prstGeom>
        </p:spPr>
      </p:pic>
      <p:pic>
        <p:nvPicPr>
          <p:cNvPr id="11" name="Picture 10" descr="Screen Shot 2013-08-19 at 10.54.07 AM.png"/>
          <p:cNvPicPr>
            <a:picLocks/>
          </p:cNvPicPr>
          <p:nvPr/>
        </p:nvPicPr>
        <p:blipFill>
          <a:blip r:embed="rId11">
            <a:extLst>
              <a:ext uri="{28A0092B-C50C-407E-A947-70E740481C1C}">
                <a14:useLocalDpi xmlns:a14="http://schemas.microsoft.com/office/drawing/2010/main" val="0"/>
              </a:ext>
            </a:extLst>
          </a:blip>
          <a:stretch>
            <a:fillRect/>
          </a:stretch>
        </p:blipFill>
        <p:spPr>
          <a:xfrm>
            <a:off x="2336797" y="4584697"/>
            <a:ext cx="1439991" cy="1439991"/>
          </a:xfrm>
          <a:prstGeom prst="rect">
            <a:avLst/>
          </a:prstGeom>
        </p:spPr>
      </p:pic>
      <p:pic>
        <p:nvPicPr>
          <p:cNvPr id="12" name="Picture 11" descr="Screen Shot 2013-08-19 at 10.53.56 AM.png"/>
          <p:cNvPicPr>
            <a:picLocks/>
          </p:cNvPicPr>
          <p:nvPr/>
        </p:nvPicPr>
        <p:blipFill>
          <a:blip r:embed="rId12">
            <a:extLst>
              <a:ext uri="{28A0092B-C50C-407E-A947-70E740481C1C}">
                <a14:useLocalDpi xmlns:a14="http://schemas.microsoft.com/office/drawing/2010/main" val="0"/>
              </a:ext>
            </a:extLst>
          </a:blip>
          <a:stretch>
            <a:fillRect/>
          </a:stretch>
        </p:blipFill>
        <p:spPr>
          <a:xfrm>
            <a:off x="558797" y="4610097"/>
            <a:ext cx="1439991" cy="1439991"/>
          </a:xfrm>
          <a:prstGeom prst="rect">
            <a:avLst/>
          </a:prstGeom>
        </p:spPr>
      </p:pic>
      <p:pic>
        <p:nvPicPr>
          <p:cNvPr id="13" name="Picture 12" descr="Screen Shot 2013-08-19 at 10.53.34 AM.png"/>
          <p:cNvPicPr>
            <a:picLocks/>
          </p:cNvPicPr>
          <p:nvPr/>
        </p:nvPicPr>
        <p:blipFill>
          <a:blip r:embed="rId13">
            <a:extLst>
              <a:ext uri="{28A0092B-C50C-407E-A947-70E740481C1C}">
                <a14:useLocalDpi xmlns:a14="http://schemas.microsoft.com/office/drawing/2010/main" val="0"/>
              </a:ext>
            </a:extLst>
          </a:blip>
          <a:stretch>
            <a:fillRect/>
          </a:stretch>
        </p:blipFill>
        <p:spPr>
          <a:xfrm>
            <a:off x="7315197" y="2844797"/>
            <a:ext cx="1439991" cy="1439991"/>
          </a:xfrm>
          <a:prstGeom prst="rect">
            <a:avLst/>
          </a:prstGeom>
        </p:spPr>
      </p:pic>
      <p:pic>
        <p:nvPicPr>
          <p:cNvPr id="14" name="Picture 13" descr="Screen Shot 2013-08-19 at 10.53.12 AM.png"/>
          <p:cNvPicPr>
            <a:picLocks/>
          </p:cNvPicPr>
          <p:nvPr/>
        </p:nvPicPr>
        <p:blipFill>
          <a:blip r:embed="rId14">
            <a:extLst>
              <a:ext uri="{28A0092B-C50C-407E-A947-70E740481C1C}">
                <a14:useLocalDpi xmlns:a14="http://schemas.microsoft.com/office/drawing/2010/main" val="0"/>
              </a:ext>
            </a:extLst>
          </a:blip>
          <a:stretch>
            <a:fillRect/>
          </a:stretch>
        </p:blipFill>
        <p:spPr>
          <a:xfrm>
            <a:off x="3987797" y="4584697"/>
            <a:ext cx="1439991" cy="1439991"/>
          </a:xfrm>
          <a:prstGeom prst="rect">
            <a:avLst/>
          </a:prstGeom>
        </p:spPr>
      </p:pic>
      <p:pic>
        <p:nvPicPr>
          <p:cNvPr id="15" name="Picture 14" descr="Screen Shot 2013-08-19 at 10.51.57 AM.png"/>
          <p:cNvPicPr>
            <a:picLocks/>
          </p:cNvPicPr>
          <p:nvPr/>
        </p:nvPicPr>
        <p:blipFill>
          <a:blip r:embed="rId15">
            <a:extLst>
              <a:ext uri="{28A0092B-C50C-407E-A947-70E740481C1C}">
                <a14:useLocalDpi xmlns:a14="http://schemas.microsoft.com/office/drawing/2010/main" val="0"/>
              </a:ext>
            </a:extLst>
          </a:blip>
          <a:stretch>
            <a:fillRect/>
          </a:stretch>
        </p:blipFill>
        <p:spPr>
          <a:xfrm>
            <a:off x="2349497" y="2857497"/>
            <a:ext cx="1439991" cy="1439991"/>
          </a:xfrm>
          <a:prstGeom prst="rect">
            <a:avLst/>
          </a:prstGeom>
        </p:spPr>
      </p:pic>
      <p:pic>
        <p:nvPicPr>
          <p:cNvPr id="16" name="Picture 15" descr="Screen Shot 2013-08-19 at 10.51.30 AM.png"/>
          <p:cNvPicPr>
            <a:picLocks/>
          </p:cNvPicPr>
          <p:nvPr/>
        </p:nvPicPr>
        <p:blipFill>
          <a:blip r:embed="rId16">
            <a:extLst>
              <a:ext uri="{28A0092B-C50C-407E-A947-70E740481C1C}">
                <a14:useLocalDpi xmlns:a14="http://schemas.microsoft.com/office/drawing/2010/main" val="0"/>
              </a:ext>
            </a:extLst>
          </a:blip>
          <a:stretch>
            <a:fillRect/>
          </a:stretch>
        </p:blipFill>
        <p:spPr>
          <a:xfrm>
            <a:off x="5626097" y="4597397"/>
            <a:ext cx="1439991" cy="1439991"/>
          </a:xfrm>
          <a:prstGeom prst="rect">
            <a:avLst/>
          </a:prstGeom>
        </p:spPr>
      </p:pic>
      <p:pic>
        <p:nvPicPr>
          <p:cNvPr id="19" name="Picture 18"/>
          <p:cNvPicPr>
            <a:picLocks/>
          </p:cNvPicPr>
          <p:nvPr/>
        </p:nvPicPr>
        <p:blipFill>
          <a:blip r:embed="rId17">
            <a:extLst>
              <a:ext uri="{28A0092B-C50C-407E-A947-70E740481C1C}">
                <a14:useLocalDpi xmlns:a14="http://schemas.microsoft.com/office/drawing/2010/main" val="0"/>
              </a:ext>
            </a:extLst>
          </a:blip>
          <a:stretch>
            <a:fillRect/>
          </a:stretch>
        </p:blipFill>
        <p:spPr>
          <a:xfrm>
            <a:off x="7382926" y="4571997"/>
            <a:ext cx="1380732" cy="1439991"/>
          </a:xfrm>
          <a:prstGeom prst="rect">
            <a:avLst/>
          </a:prstGeom>
        </p:spPr>
      </p:pic>
    </p:spTree>
    <p:extLst>
      <p:ext uri="{BB962C8B-B14F-4D97-AF65-F5344CB8AC3E}">
        <p14:creationId xmlns:p14="http://schemas.microsoft.com/office/powerpoint/2010/main" val="39534967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ext Box 2"/>
          <p:cNvSpPr txBox="1">
            <a:spLocks noChangeArrowheads="1"/>
          </p:cNvSpPr>
          <p:nvPr/>
        </p:nvSpPr>
        <p:spPr bwMode="auto">
          <a:xfrm>
            <a:off x="176213" y="76200"/>
            <a:ext cx="1830387"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Interferencia ]</a:t>
            </a:r>
            <a:endParaRPr lang="en-US">
              <a:solidFill>
                <a:srgbClr val="3333CC"/>
              </a:solidFill>
            </a:endParaRPr>
          </a:p>
        </p:txBody>
      </p:sp>
      <p:pic>
        <p:nvPicPr>
          <p:cNvPr id="45059" name="Picture 11" descr="Wavepanel"/>
          <p:cNvPicPr>
            <a:picLocks noChangeAspect="1" noChangeArrowheads="1"/>
          </p:cNvPicPr>
          <p:nvPr/>
        </p:nvPicPr>
        <p:blipFill>
          <a:blip r:embed="rId3"/>
          <a:srcRect/>
          <a:stretch>
            <a:fillRect/>
          </a:stretch>
        </p:blipFill>
        <p:spPr bwMode="auto">
          <a:xfrm>
            <a:off x="1997075" y="1031875"/>
            <a:ext cx="5022850" cy="5022850"/>
          </a:xfrm>
          <a:prstGeom prst="rect">
            <a:avLst/>
          </a:prstGeom>
          <a:noFill/>
          <a:ln w="9525">
            <a:noFill/>
            <a:miter lim="800000"/>
            <a:headEnd/>
            <a:tailEnd/>
          </a:ln>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Text Box 2"/>
          <p:cNvSpPr txBox="1">
            <a:spLocks noChangeArrowheads="1"/>
          </p:cNvSpPr>
          <p:nvPr/>
        </p:nvSpPr>
        <p:spPr bwMode="auto">
          <a:xfrm>
            <a:off x="176210" y="76197"/>
            <a:ext cx="4417308" cy="369332"/>
          </a:xfrm>
          <a:prstGeom prst="rect">
            <a:avLst/>
          </a:prstGeom>
          <a:solidFill>
            <a:schemeClr val="bg1"/>
          </a:solidFill>
          <a:ln w="9525">
            <a:noFill/>
            <a:miter lim="800000"/>
            <a:headEnd/>
            <a:tailEnd/>
          </a:ln>
        </p:spPr>
        <p:txBody>
          <a:bodyPr wrap="none">
            <a:prstTxWarp prst="textNoShape">
              <a:avLst/>
            </a:prstTxWarp>
            <a:spAutoFit/>
          </a:bodyPr>
          <a:lstStyle/>
          <a:p>
            <a:r>
              <a:rPr lang="es-CL" dirty="0">
                <a:solidFill>
                  <a:srgbClr val="3333CC"/>
                </a:solidFill>
              </a:rPr>
              <a:t>[ Percepción visual: ¿Es tan cierto esto? ]</a:t>
            </a:r>
            <a:endParaRPr lang="en-US" dirty="0">
              <a:solidFill>
                <a:srgbClr val="3333CC"/>
              </a:solidFill>
            </a:endParaRPr>
          </a:p>
        </p:txBody>
      </p:sp>
      <p:pic>
        <p:nvPicPr>
          <p:cNvPr id="4" name="Picture 3" descr="IMG01-colores.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74801" y="751416"/>
            <a:ext cx="6159500" cy="5954183"/>
          </a:xfrm>
          <a:prstGeom prst="rect">
            <a:avLst/>
          </a:prstGeom>
        </p:spPr>
      </p:pic>
    </p:spTree>
    <p:extLst>
      <p:ext uri="{BB962C8B-B14F-4D97-AF65-F5344CB8AC3E}">
        <p14:creationId xmlns:p14="http://schemas.microsoft.com/office/powerpoint/2010/main" val="316510111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Text Box 2"/>
          <p:cNvSpPr txBox="1">
            <a:spLocks noChangeArrowheads="1"/>
          </p:cNvSpPr>
          <p:nvPr/>
        </p:nvSpPr>
        <p:spPr bwMode="auto">
          <a:xfrm>
            <a:off x="176213" y="76200"/>
            <a:ext cx="6584518" cy="369332"/>
          </a:xfrm>
          <a:prstGeom prst="rect">
            <a:avLst/>
          </a:prstGeom>
          <a:solidFill>
            <a:schemeClr val="bg1"/>
          </a:solidFill>
          <a:ln w="9525">
            <a:noFill/>
            <a:miter lim="800000"/>
            <a:headEnd/>
            <a:tailEnd/>
          </a:ln>
        </p:spPr>
        <p:txBody>
          <a:bodyPr wrap="none">
            <a:prstTxWarp prst="textNoShape">
              <a:avLst/>
            </a:prstTxWarp>
            <a:spAutoFit/>
          </a:bodyPr>
          <a:lstStyle/>
          <a:p>
            <a:r>
              <a:rPr lang="es-CL" dirty="0">
                <a:solidFill>
                  <a:srgbClr val="3333CC"/>
                </a:solidFill>
              </a:rPr>
              <a:t>[ Percepción visual: ¿Qué números se ven en cada cuadrado? ]</a:t>
            </a:r>
            <a:endParaRPr lang="en-US" dirty="0">
              <a:solidFill>
                <a:srgbClr val="3333CC"/>
              </a:solidFill>
            </a:endParaRPr>
          </a:p>
        </p:txBody>
      </p:sp>
      <p:pic>
        <p:nvPicPr>
          <p:cNvPr id="198659" name="Picture 5" descr="2-43"/>
          <p:cNvPicPr>
            <a:picLocks noChangeAspect="1" noChangeArrowheads="1"/>
          </p:cNvPicPr>
          <p:nvPr/>
        </p:nvPicPr>
        <p:blipFill>
          <a:blip r:embed="rId3"/>
          <a:srcRect/>
          <a:stretch>
            <a:fillRect/>
          </a:stretch>
        </p:blipFill>
        <p:spPr bwMode="auto">
          <a:xfrm>
            <a:off x="1654175" y="574675"/>
            <a:ext cx="5810250" cy="5835650"/>
          </a:xfrm>
          <a:prstGeom prst="rect">
            <a:avLst/>
          </a:prstGeom>
          <a:noFill/>
          <a:ln w="9525">
            <a:noFill/>
            <a:miter lim="800000"/>
            <a:headEnd/>
            <a:tailEnd/>
          </a:ln>
        </p:spPr>
      </p:pic>
      <p:sp>
        <p:nvSpPr>
          <p:cNvPr id="920582" name="Rectangle 6"/>
          <p:cNvSpPr>
            <a:spLocks noChangeArrowheads="1"/>
          </p:cNvSpPr>
          <p:nvPr/>
        </p:nvSpPr>
        <p:spPr bwMode="auto">
          <a:xfrm>
            <a:off x="714375" y="2822575"/>
            <a:ext cx="7588250" cy="1190625"/>
          </a:xfrm>
          <a:prstGeom prst="rect">
            <a:avLst/>
          </a:prstGeom>
          <a:solidFill>
            <a:srgbClr val="6699FF">
              <a:alpha val="67842"/>
            </a:srgbClr>
          </a:solidFill>
          <a:ln w="9525">
            <a:noFill/>
            <a:miter lim="800000"/>
            <a:headEnd/>
            <a:tailEnd/>
          </a:ln>
        </p:spPr>
        <p:txBody>
          <a:bodyPr anchor="ctr">
            <a:prstTxWarp prst="textNoShape">
              <a:avLst/>
            </a:prstTxWarp>
            <a:spAutoFit/>
          </a:bodyPr>
          <a:lstStyle/>
          <a:p>
            <a:r>
              <a:rPr lang="en-US">
                <a:solidFill>
                  <a:schemeClr val="bg1"/>
                </a:solidFill>
              </a:rPr>
              <a:t>Si no aprecias en sus respectivos cuadrados el</a:t>
            </a:r>
            <a:r>
              <a:rPr lang="en-US" b="1">
                <a:solidFill>
                  <a:schemeClr val="bg1"/>
                </a:solidFill>
              </a:rPr>
              <a:t> 8</a:t>
            </a:r>
            <a:r>
              <a:rPr lang="en-US">
                <a:solidFill>
                  <a:schemeClr val="bg1"/>
                </a:solidFill>
              </a:rPr>
              <a:t>, el </a:t>
            </a:r>
            <a:r>
              <a:rPr lang="en-US" b="1">
                <a:solidFill>
                  <a:schemeClr val="bg1"/>
                </a:solidFill>
              </a:rPr>
              <a:t>17</a:t>
            </a:r>
            <a:r>
              <a:rPr lang="en-US">
                <a:solidFill>
                  <a:schemeClr val="bg1"/>
                </a:solidFill>
              </a:rPr>
              <a:t> y el </a:t>
            </a:r>
            <a:r>
              <a:rPr lang="en-US" b="1">
                <a:solidFill>
                  <a:schemeClr val="bg1"/>
                </a:solidFill>
              </a:rPr>
              <a:t>0</a:t>
            </a:r>
            <a:r>
              <a:rPr lang="en-US">
                <a:solidFill>
                  <a:schemeClr val="bg1"/>
                </a:solidFill>
              </a:rPr>
              <a:t>, es que tienes un daltonismo bastante común: la confusión del rojo con el verde, en distintos grados de intensidad. Si no percibes el número </a:t>
            </a:r>
            <a:r>
              <a:rPr lang="en-US" b="1">
                <a:solidFill>
                  <a:schemeClr val="bg1"/>
                </a:solidFill>
              </a:rPr>
              <a:t>12</a:t>
            </a:r>
            <a:r>
              <a:rPr lang="en-US">
                <a:solidFill>
                  <a:schemeClr val="bg1"/>
                </a:solidFill>
              </a:rPr>
              <a:t>, es porque tienes una ceguera total al rojo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2058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0582" grpId="0" animBg="1"/>
    </p:bldLst>
  </p:timing>
</p:sld>
</file>

<file path=ppt/theme/theme1.xml><?xml version="1.0" encoding="utf-8"?>
<a:theme xmlns:a="http://schemas.openxmlformats.org/drawingml/2006/main" name="1_Diseño predeterminado">
  <a:themeElements>
    <a:clrScheme name="1_Diseño predeterminad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iseño predeterminado">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Diseño predeterminad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iseño predeterminado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iseño predeterminado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iseño predeterminado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iseño predeterminado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iseño predeterminado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iseño predeterminado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iseño predeterminado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iseño predeterminado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iseño predeterminado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iseño predeterminado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iseño predeterminado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2_Diseño predeterminado">
  <a:themeElements>
    <a:clrScheme name="2_Diseño predeterminad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2_Diseño predeterminado">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2_Diseño predeterminad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iseño predeterminado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iseño predeterminado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iseño predeterminado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iseño predeterminado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iseño predeterminado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iseño predeterminado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iseño predeterminado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iseño predeterminado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iseño predeterminado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iseño predeterminado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iseño predeterminado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Tema de 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8495</TotalTime>
  <Words>2659</Words>
  <Application>Microsoft Macintosh PowerPoint</Application>
  <PresentationFormat>On-screen Show (4:3)</PresentationFormat>
  <Paragraphs>550</Paragraphs>
  <Slides>91</Slides>
  <Notes>89</Notes>
  <HiddenSlides>0</HiddenSlides>
  <MMClips>0</MMClips>
  <ScaleCrop>false</ScaleCrop>
  <HeadingPairs>
    <vt:vector size="8" baseType="variant">
      <vt:variant>
        <vt:lpstr>Fonts Used</vt:lpstr>
      </vt:variant>
      <vt:variant>
        <vt:i4>8</vt:i4>
      </vt:variant>
      <vt:variant>
        <vt:lpstr>Theme</vt:lpstr>
      </vt:variant>
      <vt:variant>
        <vt:i4>2</vt:i4>
      </vt:variant>
      <vt:variant>
        <vt:lpstr>Embedded OLE Servers</vt:lpstr>
      </vt:variant>
      <vt:variant>
        <vt:i4>2</vt:i4>
      </vt:variant>
      <vt:variant>
        <vt:lpstr>Slide Titles</vt:lpstr>
      </vt:variant>
      <vt:variant>
        <vt:i4>91</vt:i4>
      </vt:variant>
    </vt:vector>
  </HeadingPairs>
  <TitlesOfParts>
    <vt:vector size="103" baseType="lpstr">
      <vt:lpstr>Arial</vt:lpstr>
      <vt:lpstr>Garamond</vt:lpstr>
      <vt:lpstr>Helvetica</vt:lpstr>
      <vt:lpstr>Helvetica Neue Light</vt:lpstr>
      <vt:lpstr>Times</vt:lpstr>
      <vt:lpstr>Times New Roman</vt:lpstr>
      <vt:lpstr>Trebuchet MS</vt:lpstr>
      <vt:lpstr>Verdana</vt:lpstr>
      <vt:lpstr>1_Diseño predeterminado</vt:lpstr>
      <vt:lpstr>2_Diseño predeterminado</vt:lpstr>
      <vt:lpstr>Ecuación</vt:lpstr>
      <vt:lpstr>Imagen de mapa de bits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PUC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Diapositiva 1</dc:title>
  <dc:creator>Domingo Mery</dc:creator>
  <cp:lastModifiedBy>Domingo Mery</cp:lastModifiedBy>
  <cp:revision>110</cp:revision>
  <dcterms:created xsi:type="dcterms:W3CDTF">2012-08-08T11:26:33Z</dcterms:created>
  <dcterms:modified xsi:type="dcterms:W3CDTF">2019-10-23T15:51:42Z</dcterms:modified>
</cp:coreProperties>
</file>